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5"/>
  </p:sldMasterIdLst>
  <p:sldIdLst>
    <p:sldId id="256" r:id="rId6"/>
  </p:sldIdLst>
  <p:sldSz cx="19799300" cy="251999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1820" userDrawn="1">
          <p15:clr>
            <a:srgbClr val="A4A3A4"/>
          </p15:clr>
        </p15:guide>
        <p15:guide id="5" orient="horz" pos="10273" userDrawn="1">
          <p15:clr>
            <a:srgbClr val="A4A3A4"/>
          </p15:clr>
        </p15:guide>
        <p15:guide id="7" orient="horz" pos="158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53" autoAdjust="0"/>
    <p:restoredTop sz="94660"/>
  </p:normalViewPr>
  <p:slideViewPr>
    <p:cSldViewPr snapToGrid="0">
      <p:cViewPr>
        <p:scale>
          <a:sx n="66" d="100"/>
          <a:sy n="66" d="100"/>
        </p:scale>
        <p:origin x="-624" y="-5877"/>
      </p:cViewPr>
      <p:guideLst>
        <p:guide pos="1820"/>
        <p:guide orient="horz" pos="10273"/>
        <p:guide orient="horz" pos="1587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1.xml"/><Relationship Id="rId1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th, Mike" userId="S::mike.smith_eca.co.uk#ext#@mace365.onmicrosoft.com::0adf4ece-828e-4f5d-a743-94aa275af545" providerId="AD" clId="Web-{8BB46D08-F322-FEA6-14E4-9D8716EF95E4}"/>
    <pc:docChg chg="modSld">
      <pc:chgData name="Smith, Mike" userId="S::mike.smith_eca.co.uk#ext#@mace365.onmicrosoft.com::0adf4ece-828e-4f5d-a743-94aa275af545" providerId="AD" clId="Web-{8BB46D08-F322-FEA6-14E4-9D8716EF95E4}" dt="2024-02-15T18:36:43.372" v="84" actId="20577"/>
      <pc:docMkLst>
        <pc:docMk/>
      </pc:docMkLst>
      <pc:sldChg chg="modSp">
        <pc:chgData name="Smith, Mike" userId="S::mike.smith_eca.co.uk#ext#@mace365.onmicrosoft.com::0adf4ece-828e-4f5d-a743-94aa275af545" providerId="AD" clId="Web-{8BB46D08-F322-FEA6-14E4-9D8716EF95E4}" dt="2024-02-15T18:36:43.372" v="84" actId="20577"/>
        <pc:sldMkLst>
          <pc:docMk/>
          <pc:sldMk cId="1264779520" sldId="256"/>
        </pc:sldMkLst>
        <pc:spChg chg="mod">
          <ac:chgData name="Smith, Mike" userId="S::mike.smith_eca.co.uk#ext#@mace365.onmicrosoft.com::0adf4ece-828e-4f5d-a743-94aa275af545" providerId="AD" clId="Web-{8BB46D08-F322-FEA6-14E4-9D8716EF95E4}" dt="2024-02-15T18:32:18.473" v="57" actId="20577"/>
          <ac:spMkLst>
            <pc:docMk/>
            <pc:sldMk cId="1264779520" sldId="256"/>
            <ac:spMk id="6" creationId="{40F5B069-5943-832C-12FD-6D8CBD43A2A5}"/>
          </ac:spMkLst>
        </pc:spChg>
        <pc:spChg chg="mod">
          <ac:chgData name="Smith, Mike" userId="S::mike.smith_eca.co.uk#ext#@mace365.onmicrosoft.com::0adf4ece-828e-4f5d-a743-94aa275af545" providerId="AD" clId="Web-{8BB46D08-F322-FEA6-14E4-9D8716EF95E4}" dt="2024-02-15T18:36:06.464" v="76" actId="20577"/>
          <ac:spMkLst>
            <pc:docMk/>
            <pc:sldMk cId="1264779520" sldId="256"/>
            <ac:spMk id="14" creationId="{35CC9DBB-6EEB-63A6-2DE6-72D3E9FC56E9}"/>
          </ac:spMkLst>
        </pc:spChg>
        <pc:spChg chg="mod">
          <ac:chgData name="Smith, Mike" userId="S::mike.smith_eca.co.uk#ext#@mace365.onmicrosoft.com::0adf4ece-828e-4f5d-a743-94aa275af545" providerId="AD" clId="Web-{8BB46D08-F322-FEA6-14E4-9D8716EF95E4}" dt="2024-02-15T18:27:43.354" v="3" actId="20577"/>
          <ac:spMkLst>
            <pc:docMk/>
            <pc:sldMk cId="1264779520" sldId="256"/>
            <ac:spMk id="58" creationId="{D7E713B9-39C6-BE53-095C-8E2BF3DACC51}"/>
          </ac:spMkLst>
        </pc:spChg>
        <pc:spChg chg="mod">
          <ac:chgData name="Smith, Mike" userId="S::mike.smith_eca.co.uk#ext#@mace365.onmicrosoft.com::0adf4ece-828e-4f5d-a743-94aa275af545" providerId="AD" clId="Web-{8BB46D08-F322-FEA6-14E4-9D8716EF95E4}" dt="2024-02-15T18:30:41.283" v="31" actId="20577"/>
          <ac:spMkLst>
            <pc:docMk/>
            <pc:sldMk cId="1264779520" sldId="256"/>
            <ac:spMk id="61" creationId="{C5DD169B-F07D-C379-1758-9F80D898ED45}"/>
          </ac:spMkLst>
        </pc:spChg>
        <pc:spChg chg="mod">
          <ac:chgData name="Smith, Mike" userId="S::mike.smith_eca.co.uk#ext#@mace365.onmicrosoft.com::0adf4ece-828e-4f5d-a743-94aa275af545" providerId="AD" clId="Web-{8BB46D08-F322-FEA6-14E4-9D8716EF95E4}" dt="2024-02-15T18:36:43.372" v="84" actId="20577"/>
          <ac:spMkLst>
            <pc:docMk/>
            <pc:sldMk cId="1264779520" sldId="256"/>
            <ac:spMk id="167" creationId="{BBBB0FC9-36A3-8CE1-A115-1C28D977BB7C}"/>
          </ac:spMkLst>
        </pc:spChg>
      </pc:sldChg>
    </pc:docChg>
  </pc:docChgLst>
  <pc:docChgLst>
    <pc:chgData name="Peter PAYNE1 (DBT)" userId="S::peter.payne1@businessandtrade.gov.uk::e6eae8a3-7028-4ae7-9b28-73a6ce7edd31" providerId="AD" clId="Web-{9136E71C-C670-4BC6-0F3B-C67D5C47A945}"/>
    <pc:docChg chg="mod">
      <pc:chgData name="Peter PAYNE1 (DBT)" userId="S::peter.payne1@businessandtrade.gov.uk::e6eae8a3-7028-4ae7-9b28-73a6ce7edd31" providerId="AD" clId="Web-{9136E71C-C670-4BC6-0F3B-C67D5C47A945}" dt="2024-07-05T08:40:54.999" v="0" actId="33475"/>
      <pc:docMkLst>
        <pc:docMk/>
      </pc:docMkLst>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84948" y="4124164"/>
            <a:ext cx="16829405" cy="8773325"/>
          </a:xfrm>
        </p:spPr>
        <p:txBody>
          <a:bodyPr anchor="b"/>
          <a:lstStyle>
            <a:lvl1pPr algn="ctr">
              <a:defRPr sz="12992"/>
            </a:lvl1pPr>
          </a:lstStyle>
          <a:p>
            <a:r>
              <a:rPr lang="en-US"/>
              <a:t>Click to edit Master title style</a:t>
            </a:r>
            <a:endParaRPr lang="en-US" dirty="0"/>
          </a:p>
        </p:txBody>
      </p:sp>
      <p:sp>
        <p:nvSpPr>
          <p:cNvPr id="3" name="Subtitle 2"/>
          <p:cNvSpPr>
            <a:spLocks noGrp="1"/>
          </p:cNvSpPr>
          <p:nvPr>
            <p:ph type="subTitle" idx="1"/>
          </p:nvPr>
        </p:nvSpPr>
        <p:spPr>
          <a:xfrm>
            <a:off x="2474913" y="13235822"/>
            <a:ext cx="14849475" cy="6084159"/>
          </a:xfrm>
        </p:spPr>
        <p:txBody>
          <a:bodyPr/>
          <a:lstStyle>
            <a:lvl1pPr marL="0" indent="0" algn="ctr">
              <a:buNone/>
              <a:defRPr sz="5197"/>
            </a:lvl1pPr>
            <a:lvl2pPr marL="989975" indent="0" algn="ctr">
              <a:buNone/>
              <a:defRPr sz="4331"/>
            </a:lvl2pPr>
            <a:lvl3pPr marL="1979950" indent="0" algn="ctr">
              <a:buNone/>
              <a:defRPr sz="3898"/>
            </a:lvl3pPr>
            <a:lvl4pPr marL="2969925" indent="0" algn="ctr">
              <a:buNone/>
              <a:defRPr sz="3464"/>
            </a:lvl4pPr>
            <a:lvl5pPr marL="3959901" indent="0" algn="ctr">
              <a:buNone/>
              <a:defRPr sz="3464"/>
            </a:lvl5pPr>
            <a:lvl6pPr marL="4949876" indent="0" algn="ctr">
              <a:buNone/>
              <a:defRPr sz="3464"/>
            </a:lvl6pPr>
            <a:lvl7pPr marL="5939851" indent="0" algn="ctr">
              <a:buNone/>
              <a:defRPr sz="3464"/>
            </a:lvl7pPr>
            <a:lvl8pPr marL="6929826" indent="0" algn="ctr">
              <a:buNone/>
              <a:defRPr sz="3464"/>
            </a:lvl8pPr>
            <a:lvl9pPr marL="7919801" indent="0" algn="ctr">
              <a:buNone/>
              <a:defRPr sz="346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C10F55B-BBC7-4945-A3C7-2256EB6386C1}" type="datetimeFigureOut">
              <a:rPr lang="en-GB" smtClean="0"/>
              <a:t>05/07/2024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2726763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10F55B-BBC7-4945-A3C7-2256EB6386C1}" type="datetimeFigureOut">
              <a:rPr lang="en-GB" smtClean="0"/>
              <a:t>05/07/2024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154160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168875" y="1341665"/>
            <a:ext cx="4269224" cy="2135581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61203" y="1341665"/>
            <a:ext cx="12560181" cy="2135581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10F55B-BBC7-4945-A3C7-2256EB6386C1}" type="datetimeFigureOut">
              <a:rPr lang="en-GB" smtClean="0"/>
              <a:t>05/07/2024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2145003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10F55B-BBC7-4945-A3C7-2256EB6386C1}" type="datetimeFigureOut">
              <a:rPr lang="en-GB" smtClean="0"/>
              <a:t>05/07/2024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2560023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50891" y="6282501"/>
            <a:ext cx="17076896" cy="10482488"/>
          </a:xfrm>
        </p:spPr>
        <p:txBody>
          <a:bodyPr anchor="b"/>
          <a:lstStyle>
            <a:lvl1pPr>
              <a:defRPr sz="12992"/>
            </a:lvl1pPr>
          </a:lstStyle>
          <a:p>
            <a:r>
              <a:rPr lang="en-US"/>
              <a:t>Click to edit Master title style</a:t>
            </a:r>
            <a:endParaRPr lang="en-US" dirty="0"/>
          </a:p>
        </p:txBody>
      </p:sp>
      <p:sp>
        <p:nvSpPr>
          <p:cNvPr id="3" name="Text Placeholder 2"/>
          <p:cNvSpPr>
            <a:spLocks noGrp="1"/>
          </p:cNvSpPr>
          <p:nvPr>
            <p:ph type="body" idx="1"/>
          </p:nvPr>
        </p:nvSpPr>
        <p:spPr>
          <a:xfrm>
            <a:off x="1350891" y="16864157"/>
            <a:ext cx="17076896" cy="5512493"/>
          </a:xfrm>
        </p:spPr>
        <p:txBody>
          <a:bodyPr/>
          <a:lstStyle>
            <a:lvl1pPr marL="0" indent="0">
              <a:buNone/>
              <a:defRPr sz="5197">
                <a:solidFill>
                  <a:schemeClr val="tx1"/>
                </a:solidFill>
              </a:defRPr>
            </a:lvl1pPr>
            <a:lvl2pPr marL="989975" indent="0">
              <a:buNone/>
              <a:defRPr sz="4331">
                <a:solidFill>
                  <a:schemeClr val="tx1">
                    <a:tint val="75000"/>
                  </a:schemeClr>
                </a:solidFill>
              </a:defRPr>
            </a:lvl2pPr>
            <a:lvl3pPr marL="1979950" indent="0">
              <a:buNone/>
              <a:defRPr sz="3898">
                <a:solidFill>
                  <a:schemeClr val="tx1">
                    <a:tint val="75000"/>
                  </a:schemeClr>
                </a:solidFill>
              </a:defRPr>
            </a:lvl3pPr>
            <a:lvl4pPr marL="2969925" indent="0">
              <a:buNone/>
              <a:defRPr sz="3464">
                <a:solidFill>
                  <a:schemeClr val="tx1">
                    <a:tint val="75000"/>
                  </a:schemeClr>
                </a:solidFill>
              </a:defRPr>
            </a:lvl4pPr>
            <a:lvl5pPr marL="3959901" indent="0">
              <a:buNone/>
              <a:defRPr sz="3464">
                <a:solidFill>
                  <a:schemeClr val="tx1">
                    <a:tint val="75000"/>
                  </a:schemeClr>
                </a:solidFill>
              </a:defRPr>
            </a:lvl5pPr>
            <a:lvl6pPr marL="4949876" indent="0">
              <a:buNone/>
              <a:defRPr sz="3464">
                <a:solidFill>
                  <a:schemeClr val="tx1">
                    <a:tint val="75000"/>
                  </a:schemeClr>
                </a:solidFill>
              </a:defRPr>
            </a:lvl6pPr>
            <a:lvl7pPr marL="5939851" indent="0">
              <a:buNone/>
              <a:defRPr sz="3464">
                <a:solidFill>
                  <a:schemeClr val="tx1">
                    <a:tint val="75000"/>
                  </a:schemeClr>
                </a:solidFill>
              </a:defRPr>
            </a:lvl7pPr>
            <a:lvl8pPr marL="6929826" indent="0">
              <a:buNone/>
              <a:defRPr sz="3464">
                <a:solidFill>
                  <a:schemeClr val="tx1">
                    <a:tint val="75000"/>
                  </a:schemeClr>
                </a:solidFill>
              </a:defRPr>
            </a:lvl8pPr>
            <a:lvl9pPr marL="7919801" indent="0">
              <a:buNone/>
              <a:defRPr sz="346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10F55B-BBC7-4945-A3C7-2256EB6386C1}" type="datetimeFigureOut">
              <a:rPr lang="en-GB" smtClean="0"/>
              <a:t>05/07/2024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1066002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361202" y="6708326"/>
            <a:ext cx="8414703" cy="159891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0023395" y="6708326"/>
            <a:ext cx="8414703" cy="159891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10F55B-BBC7-4945-A3C7-2256EB6386C1}" type="datetimeFigureOut">
              <a:rPr lang="en-GB" smtClean="0"/>
              <a:t>05/07/2024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1149903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63781" y="1341671"/>
            <a:ext cx="17076896" cy="4870830"/>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63783" y="6177496"/>
            <a:ext cx="8376031" cy="3027495"/>
          </a:xfrm>
        </p:spPr>
        <p:txBody>
          <a:bodyPr anchor="b"/>
          <a:lstStyle>
            <a:lvl1pPr marL="0" indent="0">
              <a:buNone/>
              <a:defRPr sz="5197" b="1"/>
            </a:lvl1pPr>
            <a:lvl2pPr marL="989975" indent="0">
              <a:buNone/>
              <a:defRPr sz="4331" b="1"/>
            </a:lvl2pPr>
            <a:lvl3pPr marL="1979950" indent="0">
              <a:buNone/>
              <a:defRPr sz="3898" b="1"/>
            </a:lvl3pPr>
            <a:lvl4pPr marL="2969925" indent="0">
              <a:buNone/>
              <a:defRPr sz="3464" b="1"/>
            </a:lvl4pPr>
            <a:lvl5pPr marL="3959901" indent="0">
              <a:buNone/>
              <a:defRPr sz="3464" b="1"/>
            </a:lvl5pPr>
            <a:lvl6pPr marL="4949876" indent="0">
              <a:buNone/>
              <a:defRPr sz="3464" b="1"/>
            </a:lvl6pPr>
            <a:lvl7pPr marL="5939851" indent="0">
              <a:buNone/>
              <a:defRPr sz="3464" b="1"/>
            </a:lvl7pPr>
            <a:lvl8pPr marL="6929826" indent="0">
              <a:buNone/>
              <a:defRPr sz="3464" b="1"/>
            </a:lvl8pPr>
            <a:lvl9pPr marL="7919801" indent="0">
              <a:buNone/>
              <a:defRPr sz="3464" b="1"/>
            </a:lvl9pPr>
          </a:lstStyle>
          <a:p>
            <a:pPr lvl="0"/>
            <a:r>
              <a:rPr lang="en-US"/>
              <a:t>Click to edit Master text styles</a:t>
            </a:r>
          </a:p>
        </p:txBody>
      </p:sp>
      <p:sp>
        <p:nvSpPr>
          <p:cNvPr id="4" name="Content Placeholder 3"/>
          <p:cNvSpPr>
            <a:spLocks noGrp="1"/>
          </p:cNvSpPr>
          <p:nvPr>
            <p:ph sz="half" idx="2"/>
          </p:nvPr>
        </p:nvSpPr>
        <p:spPr>
          <a:xfrm>
            <a:off x="1363783" y="9204991"/>
            <a:ext cx="8376031" cy="135391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0023397" y="6177496"/>
            <a:ext cx="8417281" cy="3027495"/>
          </a:xfrm>
        </p:spPr>
        <p:txBody>
          <a:bodyPr anchor="b"/>
          <a:lstStyle>
            <a:lvl1pPr marL="0" indent="0">
              <a:buNone/>
              <a:defRPr sz="5197" b="1"/>
            </a:lvl1pPr>
            <a:lvl2pPr marL="989975" indent="0">
              <a:buNone/>
              <a:defRPr sz="4331" b="1"/>
            </a:lvl2pPr>
            <a:lvl3pPr marL="1979950" indent="0">
              <a:buNone/>
              <a:defRPr sz="3898" b="1"/>
            </a:lvl3pPr>
            <a:lvl4pPr marL="2969925" indent="0">
              <a:buNone/>
              <a:defRPr sz="3464" b="1"/>
            </a:lvl4pPr>
            <a:lvl5pPr marL="3959901" indent="0">
              <a:buNone/>
              <a:defRPr sz="3464" b="1"/>
            </a:lvl5pPr>
            <a:lvl6pPr marL="4949876" indent="0">
              <a:buNone/>
              <a:defRPr sz="3464" b="1"/>
            </a:lvl6pPr>
            <a:lvl7pPr marL="5939851" indent="0">
              <a:buNone/>
              <a:defRPr sz="3464" b="1"/>
            </a:lvl7pPr>
            <a:lvl8pPr marL="6929826" indent="0">
              <a:buNone/>
              <a:defRPr sz="3464" b="1"/>
            </a:lvl8pPr>
            <a:lvl9pPr marL="7919801" indent="0">
              <a:buNone/>
              <a:defRPr sz="3464" b="1"/>
            </a:lvl9pPr>
          </a:lstStyle>
          <a:p>
            <a:pPr lvl="0"/>
            <a:r>
              <a:rPr lang="en-US"/>
              <a:t>Click to edit Master text styles</a:t>
            </a:r>
          </a:p>
        </p:txBody>
      </p:sp>
      <p:sp>
        <p:nvSpPr>
          <p:cNvPr id="6" name="Content Placeholder 5"/>
          <p:cNvSpPr>
            <a:spLocks noGrp="1"/>
          </p:cNvSpPr>
          <p:nvPr>
            <p:ph sz="quarter" idx="4"/>
          </p:nvPr>
        </p:nvSpPr>
        <p:spPr>
          <a:xfrm>
            <a:off x="10023397" y="9204991"/>
            <a:ext cx="8417281" cy="135391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C10F55B-BBC7-4945-A3C7-2256EB6386C1}" type="datetimeFigureOut">
              <a:rPr lang="en-GB" smtClean="0"/>
              <a:t>05/07/2024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3537494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C10F55B-BBC7-4945-A3C7-2256EB6386C1}" type="datetimeFigureOut">
              <a:rPr lang="en-GB" smtClean="0"/>
              <a:t>05/07/2024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2428905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10F55B-BBC7-4945-A3C7-2256EB6386C1}" type="datetimeFigureOut">
              <a:rPr lang="en-GB" smtClean="0"/>
              <a:t>05/07/2024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3450377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63781" y="1679998"/>
            <a:ext cx="6385790" cy="5879994"/>
          </a:xfrm>
        </p:spPr>
        <p:txBody>
          <a:bodyPr anchor="b"/>
          <a:lstStyle>
            <a:lvl1pPr>
              <a:defRPr sz="6929"/>
            </a:lvl1pPr>
          </a:lstStyle>
          <a:p>
            <a:r>
              <a:rPr lang="en-US"/>
              <a:t>Click to edit Master title style</a:t>
            </a:r>
            <a:endParaRPr lang="en-US" dirty="0"/>
          </a:p>
        </p:txBody>
      </p:sp>
      <p:sp>
        <p:nvSpPr>
          <p:cNvPr id="3" name="Content Placeholder 2"/>
          <p:cNvSpPr>
            <a:spLocks noGrp="1"/>
          </p:cNvSpPr>
          <p:nvPr>
            <p:ph idx="1"/>
          </p:nvPr>
        </p:nvSpPr>
        <p:spPr>
          <a:xfrm>
            <a:off x="8417281" y="3628335"/>
            <a:ext cx="10023396" cy="17908316"/>
          </a:xfrm>
        </p:spPr>
        <p:txBody>
          <a:bodyPr/>
          <a:lstStyle>
            <a:lvl1pPr>
              <a:defRPr sz="6929"/>
            </a:lvl1pPr>
            <a:lvl2pPr>
              <a:defRPr sz="6063"/>
            </a:lvl2pPr>
            <a:lvl3pPr>
              <a:defRPr sz="5197"/>
            </a:lvl3pPr>
            <a:lvl4pPr>
              <a:defRPr sz="4331"/>
            </a:lvl4pPr>
            <a:lvl5pPr>
              <a:defRPr sz="4331"/>
            </a:lvl5pPr>
            <a:lvl6pPr>
              <a:defRPr sz="4331"/>
            </a:lvl6pPr>
            <a:lvl7pPr>
              <a:defRPr sz="4331"/>
            </a:lvl7pPr>
            <a:lvl8pPr>
              <a:defRPr sz="4331"/>
            </a:lvl8pPr>
            <a:lvl9pPr>
              <a:defRPr sz="433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363781" y="7559993"/>
            <a:ext cx="6385790" cy="14005821"/>
          </a:xfrm>
        </p:spPr>
        <p:txBody>
          <a:bodyPr/>
          <a:lstStyle>
            <a:lvl1pPr marL="0" indent="0">
              <a:buNone/>
              <a:defRPr sz="3464"/>
            </a:lvl1pPr>
            <a:lvl2pPr marL="989975" indent="0">
              <a:buNone/>
              <a:defRPr sz="3031"/>
            </a:lvl2pPr>
            <a:lvl3pPr marL="1979950" indent="0">
              <a:buNone/>
              <a:defRPr sz="2598"/>
            </a:lvl3pPr>
            <a:lvl4pPr marL="2969925" indent="0">
              <a:buNone/>
              <a:defRPr sz="2165"/>
            </a:lvl4pPr>
            <a:lvl5pPr marL="3959901" indent="0">
              <a:buNone/>
              <a:defRPr sz="2165"/>
            </a:lvl5pPr>
            <a:lvl6pPr marL="4949876" indent="0">
              <a:buNone/>
              <a:defRPr sz="2165"/>
            </a:lvl6pPr>
            <a:lvl7pPr marL="5939851" indent="0">
              <a:buNone/>
              <a:defRPr sz="2165"/>
            </a:lvl7pPr>
            <a:lvl8pPr marL="6929826" indent="0">
              <a:buNone/>
              <a:defRPr sz="2165"/>
            </a:lvl8pPr>
            <a:lvl9pPr marL="7919801" indent="0">
              <a:buNone/>
              <a:defRPr sz="2165"/>
            </a:lvl9pPr>
          </a:lstStyle>
          <a:p>
            <a:pPr lvl="0"/>
            <a:r>
              <a:rPr lang="en-US"/>
              <a:t>Click to edit Master text styles</a:t>
            </a:r>
          </a:p>
        </p:txBody>
      </p:sp>
      <p:sp>
        <p:nvSpPr>
          <p:cNvPr id="5" name="Date Placeholder 4"/>
          <p:cNvSpPr>
            <a:spLocks noGrp="1"/>
          </p:cNvSpPr>
          <p:nvPr>
            <p:ph type="dt" sz="half" idx="10"/>
          </p:nvPr>
        </p:nvSpPr>
        <p:spPr/>
        <p:txBody>
          <a:bodyPr/>
          <a:lstStyle/>
          <a:p>
            <a:fld id="{4C10F55B-BBC7-4945-A3C7-2256EB6386C1}" type="datetimeFigureOut">
              <a:rPr lang="en-GB" smtClean="0"/>
              <a:t>05/07/2024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1376486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63781" y="1679998"/>
            <a:ext cx="6385790" cy="5879994"/>
          </a:xfrm>
        </p:spPr>
        <p:txBody>
          <a:bodyPr anchor="b"/>
          <a:lstStyle>
            <a:lvl1pPr>
              <a:defRPr sz="6929"/>
            </a:lvl1pPr>
          </a:lstStyle>
          <a:p>
            <a:r>
              <a:rPr lang="en-US"/>
              <a:t>Click to edit Master title style</a:t>
            </a:r>
            <a:endParaRPr lang="en-US" dirty="0"/>
          </a:p>
        </p:txBody>
      </p:sp>
      <p:sp>
        <p:nvSpPr>
          <p:cNvPr id="3" name="Picture Placeholder 2"/>
          <p:cNvSpPr>
            <a:spLocks noGrp="1" noChangeAspect="1"/>
          </p:cNvSpPr>
          <p:nvPr>
            <p:ph type="pic" idx="1"/>
          </p:nvPr>
        </p:nvSpPr>
        <p:spPr>
          <a:xfrm>
            <a:off x="8417281" y="3628335"/>
            <a:ext cx="10023396" cy="17908316"/>
          </a:xfrm>
        </p:spPr>
        <p:txBody>
          <a:bodyPr anchor="t"/>
          <a:lstStyle>
            <a:lvl1pPr marL="0" indent="0">
              <a:buNone/>
              <a:defRPr sz="6929"/>
            </a:lvl1pPr>
            <a:lvl2pPr marL="989975" indent="0">
              <a:buNone/>
              <a:defRPr sz="6063"/>
            </a:lvl2pPr>
            <a:lvl3pPr marL="1979950" indent="0">
              <a:buNone/>
              <a:defRPr sz="5197"/>
            </a:lvl3pPr>
            <a:lvl4pPr marL="2969925" indent="0">
              <a:buNone/>
              <a:defRPr sz="4331"/>
            </a:lvl4pPr>
            <a:lvl5pPr marL="3959901" indent="0">
              <a:buNone/>
              <a:defRPr sz="4331"/>
            </a:lvl5pPr>
            <a:lvl6pPr marL="4949876" indent="0">
              <a:buNone/>
              <a:defRPr sz="4331"/>
            </a:lvl6pPr>
            <a:lvl7pPr marL="5939851" indent="0">
              <a:buNone/>
              <a:defRPr sz="4331"/>
            </a:lvl7pPr>
            <a:lvl8pPr marL="6929826" indent="0">
              <a:buNone/>
              <a:defRPr sz="4331"/>
            </a:lvl8pPr>
            <a:lvl9pPr marL="7919801" indent="0">
              <a:buNone/>
              <a:defRPr sz="4331"/>
            </a:lvl9pPr>
          </a:lstStyle>
          <a:p>
            <a:r>
              <a:rPr lang="en-US"/>
              <a:t>Click icon to add picture</a:t>
            </a:r>
            <a:endParaRPr lang="en-US" dirty="0"/>
          </a:p>
        </p:txBody>
      </p:sp>
      <p:sp>
        <p:nvSpPr>
          <p:cNvPr id="4" name="Text Placeholder 3"/>
          <p:cNvSpPr>
            <a:spLocks noGrp="1"/>
          </p:cNvSpPr>
          <p:nvPr>
            <p:ph type="body" sz="half" idx="2"/>
          </p:nvPr>
        </p:nvSpPr>
        <p:spPr>
          <a:xfrm>
            <a:off x="1363781" y="7559993"/>
            <a:ext cx="6385790" cy="14005821"/>
          </a:xfrm>
        </p:spPr>
        <p:txBody>
          <a:bodyPr/>
          <a:lstStyle>
            <a:lvl1pPr marL="0" indent="0">
              <a:buNone/>
              <a:defRPr sz="3464"/>
            </a:lvl1pPr>
            <a:lvl2pPr marL="989975" indent="0">
              <a:buNone/>
              <a:defRPr sz="3031"/>
            </a:lvl2pPr>
            <a:lvl3pPr marL="1979950" indent="0">
              <a:buNone/>
              <a:defRPr sz="2598"/>
            </a:lvl3pPr>
            <a:lvl4pPr marL="2969925" indent="0">
              <a:buNone/>
              <a:defRPr sz="2165"/>
            </a:lvl4pPr>
            <a:lvl5pPr marL="3959901" indent="0">
              <a:buNone/>
              <a:defRPr sz="2165"/>
            </a:lvl5pPr>
            <a:lvl6pPr marL="4949876" indent="0">
              <a:buNone/>
              <a:defRPr sz="2165"/>
            </a:lvl6pPr>
            <a:lvl7pPr marL="5939851" indent="0">
              <a:buNone/>
              <a:defRPr sz="2165"/>
            </a:lvl7pPr>
            <a:lvl8pPr marL="6929826" indent="0">
              <a:buNone/>
              <a:defRPr sz="2165"/>
            </a:lvl8pPr>
            <a:lvl9pPr marL="7919801" indent="0">
              <a:buNone/>
              <a:defRPr sz="2165"/>
            </a:lvl9pPr>
          </a:lstStyle>
          <a:p>
            <a:pPr lvl="0"/>
            <a:r>
              <a:rPr lang="en-US"/>
              <a:t>Click to edit Master text styles</a:t>
            </a:r>
          </a:p>
        </p:txBody>
      </p:sp>
      <p:sp>
        <p:nvSpPr>
          <p:cNvPr id="5" name="Date Placeholder 4"/>
          <p:cNvSpPr>
            <a:spLocks noGrp="1"/>
          </p:cNvSpPr>
          <p:nvPr>
            <p:ph type="dt" sz="half" idx="10"/>
          </p:nvPr>
        </p:nvSpPr>
        <p:spPr/>
        <p:txBody>
          <a:bodyPr/>
          <a:lstStyle/>
          <a:p>
            <a:fld id="{4C10F55B-BBC7-4945-A3C7-2256EB6386C1}" type="datetimeFigureOut">
              <a:rPr lang="en-GB" smtClean="0"/>
              <a:t>05/07/2024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6B3D32-F893-4BF2-B855-1867B244D308}" type="slidenum">
              <a:rPr lang="en-GB" smtClean="0"/>
              <a:t>‹#›</a:t>
            </a:fld>
            <a:endParaRPr lang="en-GB"/>
          </a:p>
        </p:txBody>
      </p:sp>
    </p:spTree>
    <p:extLst>
      <p:ext uri="{BB962C8B-B14F-4D97-AF65-F5344CB8AC3E}">
        <p14:creationId xmlns:p14="http://schemas.microsoft.com/office/powerpoint/2010/main" val="57422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61202" y="1341671"/>
            <a:ext cx="17076896" cy="487083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361202" y="6708326"/>
            <a:ext cx="17076896" cy="159891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61202" y="23356649"/>
            <a:ext cx="4454843" cy="1341665"/>
          </a:xfrm>
          <a:prstGeom prst="rect">
            <a:avLst/>
          </a:prstGeom>
        </p:spPr>
        <p:txBody>
          <a:bodyPr vert="horz" lIns="91440" tIns="45720" rIns="91440" bIns="45720" rtlCol="0" anchor="ctr"/>
          <a:lstStyle>
            <a:lvl1pPr algn="l">
              <a:defRPr sz="2598">
                <a:solidFill>
                  <a:schemeClr val="tx1">
                    <a:tint val="75000"/>
                  </a:schemeClr>
                </a:solidFill>
              </a:defRPr>
            </a:lvl1pPr>
          </a:lstStyle>
          <a:p>
            <a:fld id="{4C10F55B-BBC7-4945-A3C7-2256EB6386C1}" type="datetimeFigureOut">
              <a:rPr lang="en-GB" smtClean="0"/>
              <a:t>05/07/2024</a:t>
            </a:fld>
            <a:endParaRPr lang="en-GB"/>
          </a:p>
        </p:txBody>
      </p:sp>
      <p:sp>
        <p:nvSpPr>
          <p:cNvPr id="5" name="Footer Placeholder 4"/>
          <p:cNvSpPr>
            <a:spLocks noGrp="1"/>
          </p:cNvSpPr>
          <p:nvPr>
            <p:ph type="ftr" sz="quarter" idx="3"/>
          </p:nvPr>
        </p:nvSpPr>
        <p:spPr>
          <a:xfrm>
            <a:off x="6558518" y="23356649"/>
            <a:ext cx="6682264" cy="1341665"/>
          </a:xfrm>
          <a:prstGeom prst="rect">
            <a:avLst/>
          </a:prstGeom>
        </p:spPr>
        <p:txBody>
          <a:bodyPr vert="horz" lIns="91440" tIns="45720" rIns="91440" bIns="45720" rtlCol="0" anchor="ctr"/>
          <a:lstStyle>
            <a:lvl1pPr algn="ctr">
              <a:defRPr sz="2598">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3983255" y="23356649"/>
            <a:ext cx="4454843" cy="1341665"/>
          </a:xfrm>
          <a:prstGeom prst="rect">
            <a:avLst/>
          </a:prstGeom>
        </p:spPr>
        <p:txBody>
          <a:bodyPr vert="horz" lIns="91440" tIns="45720" rIns="91440" bIns="45720" rtlCol="0" anchor="ctr"/>
          <a:lstStyle>
            <a:lvl1pPr algn="r">
              <a:defRPr sz="2598">
                <a:solidFill>
                  <a:schemeClr val="tx1">
                    <a:tint val="75000"/>
                  </a:schemeClr>
                </a:solidFill>
              </a:defRPr>
            </a:lvl1pPr>
          </a:lstStyle>
          <a:p>
            <a:fld id="{0A6B3D32-F893-4BF2-B855-1867B244D308}" type="slidenum">
              <a:rPr lang="en-GB" smtClean="0"/>
              <a:t>‹#›</a:t>
            </a:fld>
            <a:endParaRPr lang="en-GB"/>
          </a:p>
        </p:txBody>
      </p:sp>
    </p:spTree>
    <p:extLst>
      <p:ext uri="{BB962C8B-B14F-4D97-AF65-F5344CB8AC3E}">
        <p14:creationId xmlns:p14="http://schemas.microsoft.com/office/powerpoint/2010/main" val="115159299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1979950" rtl="0" eaLnBrk="1" latinLnBrk="0" hangingPunct="1">
        <a:lnSpc>
          <a:spcPct val="90000"/>
        </a:lnSpc>
        <a:spcBef>
          <a:spcPct val="0"/>
        </a:spcBef>
        <a:buNone/>
        <a:defRPr sz="9527" kern="1200">
          <a:solidFill>
            <a:schemeClr val="tx1"/>
          </a:solidFill>
          <a:latin typeface="+mj-lt"/>
          <a:ea typeface="+mj-ea"/>
          <a:cs typeface="+mj-cs"/>
        </a:defRPr>
      </a:lvl1pPr>
    </p:titleStyle>
    <p:bodyStyle>
      <a:lvl1pPr marL="494988" indent="-494988" algn="l" defTabSz="1979950" rtl="0" eaLnBrk="1" latinLnBrk="0" hangingPunct="1">
        <a:lnSpc>
          <a:spcPct val="90000"/>
        </a:lnSpc>
        <a:spcBef>
          <a:spcPts val="2165"/>
        </a:spcBef>
        <a:buFont typeface="Arial" panose="020B0604020202020204" pitchFamily="34" charset="0"/>
        <a:buChar char="•"/>
        <a:defRPr sz="6063" kern="1200">
          <a:solidFill>
            <a:schemeClr val="tx1"/>
          </a:solidFill>
          <a:latin typeface="+mn-lt"/>
          <a:ea typeface="+mn-ea"/>
          <a:cs typeface="+mn-cs"/>
        </a:defRPr>
      </a:lvl1pPr>
      <a:lvl2pPr marL="1484963" indent="-494988" algn="l" defTabSz="1979950" rtl="0" eaLnBrk="1" latinLnBrk="0" hangingPunct="1">
        <a:lnSpc>
          <a:spcPct val="90000"/>
        </a:lnSpc>
        <a:spcBef>
          <a:spcPts val="1083"/>
        </a:spcBef>
        <a:buFont typeface="Arial" panose="020B0604020202020204" pitchFamily="34" charset="0"/>
        <a:buChar char="•"/>
        <a:defRPr sz="5197" kern="1200">
          <a:solidFill>
            <a:schemeClr val="tx1"/>
          </a:solidFill>
          <a:latin typeface="+mn-lt"/>
          <a:ea typeface="+mn-ea"/>
          <a:cs typeface="+mn-cs"/>
        </a:defRPr>
      </a:lvl2pPr>
      <a:lvl3pPr marL="2474938" indent="-494988" algn="l" defTabSz="1979950" rtl="0" eaLnBrk="1" latinLnBrk="0" hangingPunct="1">
        <a:lnSpc>
          <a:spcPct val="90000"/>
        </a:lnSpc>
        <a:spcBef>
          <a:spcPts val="1083"/>
        </a:spcBef>
        <a:buFont typeface="Arial" panose="020B0604020202020204" pitchFamily="34" charset="0"/>
        <a:buChar char="•"/>
        <a:defRPr sz="4331" kern="1200">
          <a:solidFill>
            <a:schemeClr val="tx1"/>
          </a:solidFill>
          <a:latin typeface="+mn-lt"/>
          <a:ea typeface="+mn-ea"/>
          <a:cs typeface="+mn-cs"/>
        </a:defRPr>
      </a:lvl3pPr>
      <a:lvl4pPr marL="3464913" indent="-494988" algn="l" defTabSz="1979950" rtl="0" eaLnBrk="1" latinLnBrk="0" hangingPunct="1">
        <a:lnSpc>
          <a:spcPct val="90000"/>
        </a:lnSpc>
        <a:spcBef>
          <a:spcPts val="1083"/>
        </a:spcBef>
        <a:buFont typeface="Arial" panose="020B0604020202020204" pitchFamily="34" charset="0"/>
        <a:buChar char="•"/>
        <a:defRPr sz="3898" kern="1200">
          <a:solidFill>
            <a:schemeClr val="tx1"/>
          </a:solidFill>
          <a:latin typeface="+mn-lt"/>
          <a:ea typeface="+mn-ea"/>
          <a:cs typeface="+mn-cs"/>
        </a:defRPr>
      </a:lvl4pPr>
      <a:lvl5pPr marL="4454888" indent="-494988" algn="l" defTabSz="1979950" rtl="0" eaLnBrk="1" latinLnBrk="0" hangingPunct="1">
        <a:lnSpc>
          <a:spcPct val="90000"/>
        </a:lnSpc>
        <a:spcBef>
          <a:spcPts val="1083"/>
        </a:spcBef>
        <a:buFont typeface="Arial" panose="020B0604020202020204" pitchFamily="34" charset="0"/>
        <a:buChar char="•"/>
        <a:defRPr sz="3898" kern="1200">
          <a:solidFill>
            <a:schemeClr val="tx1"/>
          </a:solidFill>
          <a:latin typeface="+mn-lt"/>
          <a:ea typeface="+mn-ea"/>
          <a:cs typeface="+mn-cs"/>
        </a:defRPr>
      </a:lvl5pPr>
      <a:lvl6pPr marL="5444863" indent="-494988" algn="l" defTabSz="1979950" rtl="0" eaLnBrk="1" latinLnBrk="0" hangingPunct="1">
        <a:lnSpc>
          <a:spcPct val="90000"/>
        </a:lnSpc>
        <a:spcBef>
          <a:spcPts val="1083"/>
        </a:spcBef>
        <a:buFont typeface="Arial" panose="020B0604020202020204" pitchFamily="34" charset="0"/>
        <a:buChar char="•"/>
        <a:defRPr sz="3898" kern="1200">
          <a:solidFill>
            <a:schemeClr val="tx1"/>
          </a:solidFill>
          <a:latin typeface="+mn-lt"/>
          <a:ea typeface="+mn-ea"/>
          <a:cs typeface="+mn-cs"/>
        </a:defRPr>
      </a:lvl6pPr>
      <a:lvl7pPr marL="6434839" indent="-494988" algn="l" defTabSz="1979950" rtl="0" eaLnBrk="1" latinLnBrk="0" hangingPunct="1">
        <a:lnSpc>
          <a:spcPct val="90000"/>
        </a:lnSpc>
        <a:spcBef>
          <a:spcPts val="1083"/>
        </a:spcBef>
        <a:buFont typeface="Arial" panose="020B0604020202020204" pitchFamily="34" charset="0"/>
        <a:buChar char="•"/>
        <a:defRPr sz="3898" kern="1200">
          <a:solidFill>
            <a:schemeClr val="tx1"/>
          </a:solidFill>
          <a:latin typeface="+mn-lt"/>
          <a:ea typeface="+mn-ea"/>
          <a:cs typeface="+mn-cs"/>
        </a:defRPr>
      </a:lvl7pPr>
      <a:lvl8pPr marL="7424814" indent="-494988" algn="l" defTabSz="1979950" rtl="0" eaLnBrk="1" latinLnBrk="0" hangingPunct="1">
        <a:lnSpc>
          <a:spcPct val="90000"/>
        </a:lnSpc>
        <a:spcBef>
          <a:spcPts val="1083"/>
        </a:spcBef>
        <a:buFont typeface="Arial" panose="020B0604020202020204" pitchFamily="34" charset="0"/>
        <a:buChar char="•"/>
        <a:defRPr sz="3898" kern="1200">
          <a:solidFill>
            <a:schemeClr val="tx1"/>
          </a:solidFill>
          <a:latin typeface="+mn-lt"/>
          <a:ea typeface="+mn-ea"/>
          <a:cs typeface="+mn-cs"/>
        </a:defRPr>
      </a:lvl8pPr>
      <a:lvl9pPr marL="8414789" indent="-494988" algn="l" defTabSz="1979950" rtl="0" eaLnBrk="1" latinLnBrk="0" hangingPunct="1">
        <a:lnSpc>
          <a:spcPct val="90000"/>
        </a:lnSpc>
        <a:spcBef>
          <a:spcPts val="1083"/>
        </a:spcBef>
        <a:buFont typeface="Arial" panose="020B0604020202020204" pitchFamily="34" charset="0"/>
        <a:buChar char="•"/>
        <a:defRPr sz="3898" kern="1200">
          <a:solidFill>
            <a:schemeClr val="tx1"/>
          </a:solidFill>
          <a:latin typeface="+mn-lt"/>
          <a:ea typeface="+mn-ea"/>
          <a:cs typeface="+mn-cs"/>
        </a:defRPr>
      </a:lvl9pPr>
    </p:bodyStyle>
    <p:otherStyle>
      <a:defPPr>
        <a:defRPr lang="en-US"/>
      </a:defPPr>
      <a:lvl1pPr marL="0" algn="l" defTabSz="1979950" rtl="0" eaLnBrk="1" latinLnBrk="0" hangingPunct="1">
        <a:defRPr sz="3898" kern="1200">
          <a:solidFill>
            <a:schemeClr val="tx1"/>
          </a:solidFill>
          <a:latin typeface="+mn-lt"/>
          <a:ea typeface="+mn-ea"/>
          <a:cs typeface="+mn-cs"/>
        </a:defRPr>
      </a:lvl1pPr>
      <a:lvl2pPr marL="989975" algn="l" defTabSz="1979950" rtl="0" eaLnBrk="1" latinLnBrk="0" hangingPunct="1">
        <a:defRPr sz="3898" kern="1200">
          <a:solidFill>
            <a:schemeClr val="tx1"/>
          </a:solidFill>
          <a:latin typeface="+mn-lt"/>
          <a:ea typeface="+mn-ea"/>
          <a:cs typeface="+mn-cs"/>
        </a:defRPr>
      </a:lvl2pPr>
      <a:lvl3pPr marL="1979950" algn="l" defTabSz="1979950" rtl="0" eaLnBrk="1" latinLnBrk="0" hangingPunct="1">
        <a:defRPr sz="3898" kern="1200">
          <a:solidFill>
            <a:schemeClr val="tx1"/>
          </a:solidFill>
          <a:latin typeface="+mn-lt"/>
          <a:ea typeface="+mn-ea"/>
          <a:cs typeface="+mn-cs"/>
        </a:defRPr>
      </a:lvl3pPr>
      <a:lvl4pPr marL="2969925" algn="l" defTabSz="1979950" rtl="0" eaLnBrk="1" latinLnBrk="0" hangingPunct="1">
        <a:defRPr sz="3898" kern="1200">
          <a:solidFill>
            <a:schemeClr val="tx1"/>
          </a:solidFill>
          <a:latin typeface="+mn-lt"/>
          <a:ea typeface="+mn-ea"/>
          <a:cs typeface="+mn-cs"/>
        </a:defRPr>
      </a:lvl4pPr>
      <a:lvl5pPr marL="3959901" algn="l" defTabSz="1979950" rtl="0" eaLnBrk="1" latinLnBrk="0" hangingPunct="1">
        <a:defRPr sz="3898" kern="1200">
          <a:solidFill>
            <a:schemeClr val="tx1"/>
          </a:solidFill>
          <a:latin typeface="+mn-lt"/>
          <a:ea typeface="+mn-ea"/>
          <a:cs typeface="+mn-cs"/>
        </a:defRPr>
      </a:lvl5pPr>
      <a:lvl6pPr marL="4949876" algn="l" defTabSz="1979950" rtl="0" eaLnBrk="1" latinLnBrk="0" hangingPunct="1">
        <a:defRPr sz="3898" kern="1200">
          <a:solidFill>
            <a:schemeClr val="tx1"/>
          </a:solidFill>
          <a:latin typeface="+mn-lt"/>
          <a:ea typeface="+mn-ea"/>
          <a:cs typeface="+mn-cs"/>
        </a:defRPr>
      </a:lvl6pPr>
      <a:lvl7pPr marL="5939851" algn="l" defTabSz="1979950" rtl="0" eaLnBrk="1" latinLnBrk="0" hangingPunct="1">
        <a:defRPr sz="3898" kern="1200">
          <a:solidFill>
            <a:schemeClr val="tx1"/>
          </a:solidFill>
          <a:latin typeface="+mn-lt"/>
          <a:ea typeface="+mn-ea"/>
          <a:cs typeface="+mn-cs"/>
        </a:defRPr>
      </a:lvl7pPr>
      <a:lvl8pPr marL="6929826" algn="l" defTabSz="1979950" rtl="0" eaLnBrk="1" latinLnBrk="0" hangingPunct="1">
        <a:defRPr sz="3898" kern="1200">
          <a:solidFill>
            <a:schemeClr val="tx1"/>
          </a:solidFill>
          <a:latin typeface="+mn-lt"/>
          <a:ea typeface="+mn-ea"/>
          <a:cs typeface="+mn-cs"/>
        </a:defRPr>
      </a:lvl8pPr>
      <a:lvl9pPr marL="7919801" algn="l" defTabSz="1979950" rtl="0" eaLnBrk="1" latinLnBrk="0" hangingPunct="1">
        <a:defRPr sz="38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tangle 93">
            <a:extLst>
              <a:ext uri="{FF2B5EF4-FFF2-40B4-BE49-F238E27FC236}">
                <a16:creationId xmlns:a16="http://schemas.microsoft.com/office/drawing/2014/main" id="{60137C62-549E-BF19-FEA3-F63772C56AEF}"/>
              </a:ext>
            </a:extLst>
          </p:cNvPr>
          <p:cNvSpPr/>
          <p:nvPr/>
        </p:nvSpPr>
        <p:spPr>
          <a:xfrm>
            <a:off x="779163" y="10844769"/>
            <a:ext cx="18667073" cy="2342341"/>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43"/>
          </a:p>
        </p:txBody>
      </p:sp>
      <p:cxnSp>
        <p:nvCxnSpPr>
          <p:cNvPr id="4" name="Straight Connector 3">
            <a:extLst>
              <a:ext uri="{FF2B5EF4-FFF2-40B4-BE49-F238E27FC236}">
                <a16:creationId xmlns:a16="http://schemas.microsoft.com/office/drawing/2014/main" id="{25A3C010-4A2F-813C-0715-3EE5EC424B22}"/>
              </a:ext>
            </a:extLst>
          </p:cNvPr>
          <p:cNvCxnSpPr>
            <a:cxnSpLocks/>
          </p:cNvCxnSpPr>
          <p:nvPr/>
        </p:nvCxnSpPr>
        <p:spPr>
          <a:xfrm flipV="1">
            <a:off x="4697744" y="12193768"/>
            <a:ext cx="0" cy="9935864"/>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
        <p:nvSpPr>
          <p:cNvPr id="11" name="Rectangle: Rounded Corners 10">
            <a:extLst>
              <a:ext uri="{FF2B5EF4-FFF2-40B4-BE49-F238E27FC236}">
                <a16:creationId xmlns:a16="http://schemas.microsoft.com/office/drawing/2014/main" id="{153E5D2D-4339-41FA-6490-0575EA6CD15B}"/>
              </a:ext>
            </a:extLst>
          </p:cNvPr>
          <p:cNvSpPr/>
          <p:nvPr/>
        </p:nvSpPr>
        <p:spPr>
          <a:xfrm>
            <a:off x="9461501" y="16290926"/>
            <a:ext cx="9325695" cy="16928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1" name="Straight Connector 160">
            <a:extLst>
              <a:ext uri="{FF2B5EF4-FFF2-40B4-BE49-F238E27FC236}">
                <a16:creationId xmlns:a16="http://schemas.microsoft.com/office/drawing/2014/main" id="{579AB428-5820-F2E7-5B5F-2533BA7D3A1B}"/>
              </a:ext>
            </a:extLst>
          </p:cNvPr>
          <p:cNvCxnSpPr>
            <a:cxnSpLocks/>
          </p:cNvCxnSpPr>
          <p:nvPr/>
        </p:nvCxnSpPr>
        <p:spPr>
          <a:xfrm flipV="1">
            <a:off x="10721921" y="5323388"/>
            <a:ext cx="0" cy="6458667"/>
          </a:xfrm>
          <a:prstGeom prst="line">
            <a:avLst/>
          </a:prstGeom>
        </p:spPr>
        <p:style>
          <a:lnRef idx="1">
            <a:schemeClr val="dk1"/>
          </a:lnRef>
          <a:fillRef idx="0">
            <a:schemeClr val="dk1"/>
          </a:fillRef>
          <a:effectRef idx="0">
            <a:schemeClr val="dk1"/>
          </a:effectRef>
          <a:fontRef idx="minor">
            <a:schemeClr val="tx1"/>
          </a:fontRef>
        </p:style>
      </p:cxnSp>
      <p:cxnSp>
        <p:nvCxnSpPr>
          <p:cNvPr id="138" name="Straight Connector 137">
            <a:extLst>
              <a:ext uri="{FF2B5EF4-FFF2-40B4-BE49-F238E27FC236}">
                <a16:creationId xmlns:a16="http://schemas.microsoft.com/office/drawing/2014/main" id="{F2B3AB32-243F-B420-1462-8DE5175A7671}"/>
              </a:ext>
            </a:extLst>
          </p:cNvPr>
          <p:cNvCxnSpPr>
            <a:cxnSpLocks/>
            <a:stCxn id="50" idx="0"/>
            <a:endCxn id="60" idx="2"/>
          </p:cNvCxnSpPr>
          <p:nvPr/>
        </p:nvCxnSpPr>
        <p:spPr>
          <a:xfrm flipH="1" flipV="1">
            <a:off x="16598459" y="19647030"/>
            <a:ext cx="30396" cy="2339812"/>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
        <p:nvSpPr>
          <p:cNvPr id="66" name="Rectangle 65">
            <a:extLst>
              <a:ext uri="{FF2B5EF4-FFF2-40B4-BE49-F238E27FC236}">
                <a16:creationId xmlns:a16="http://schemas.microsoft.com/office/drawing/2014/main" id="{35F7433F-AD3B-78B7-9EBE-2C4FFBC71653}"/>
              </a:ext>
            </a:extLst>
          </p:cNvPr>
          <p:cNvSpPr/>
          <p:nvPr/>
        </p:nvSpPr>
        <p:spPr>
          <a:xfrm>
            <a:off x="779163" y="18449460"/>
            <a:ext cx="18667076" cy="22249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43"/>
          </a:p>
        </p:txBody>
      </p:sp>
      <p:cxnSp>
        <p:nvCxnSpPr>
          <p:cNvPr id="128" name="Straight Connector 127">
            <a:extLst>
              <a:ext uri="{FF2B5EF4-FFF2-40B4-BE49-F238E27FC236}">
                <a16:creationId xmlns:a16="http://schemas.microsoft.com/office/drawing/2014/main" id="{250A42D1-5234-8903-1358-404245FF7537}"/>
              </a:ext>
            </a:extLst>
          </p:cNvPr>
          <p:cNvCxnSpPr>
            <a:cxnSpLocks/>
          </p:cNvCxnSpPr>
          <p:nvPr/>
        </p:nvCxnSpPr>
        <p:spPr>
          <a:xfrm flipV="1">
            <a:off x="6323345" y="12599987"/>
            <a:ext cx="111269" cy="9467624"/>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
        <p:nvSpPr>
          <p:cNvPr id="63" name="Rectangle 62">
            <a:extLst>
              <a:ext uri="{FF2B5EF4-FFF2-40B4-BE49-F238E27FC236}">
                <a16:creationId xmlns:a16="http://schemas.microsoft.com/office/drawing/2014/main" id="{9EB86DFE-98EE-3476-30BB-CC07C865617A}"/>
              </a:ext>
            </a:extLst>
          </p:cNvPr>
          <p:cNvSpPr/>
          <p:nvPr/>
        </p:nvSpPr>
        <p:spPr>
          <a:xfrm>
            <a:off x="779163" y="20673775"/>
            <a:ext cx="18667076" cy="22249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43"/>
          </a:p>
        </p:txBody>
      </p:sp>
      <p:sp>
        <p:nvSpPr>
          <p:cNvPr id="48" name="Rectangle: Rounded Corners 47">
            <a:extLst>
              <a:ext uri="{FF2B5EF4-FFF2-40B4-BE49-F238E27FC236}">
                <a16:creationId xmlns:a16="http://schemas.microsoft.com/office/drawing/2014/main" id="{189D255A-3F4E-B8D9-5D63-E4FB02F58C01}"/>
              </a:ext>
            </a:extLst>
          </p:cNvPr>
          <p:cNvSpPr/>
          <p:nvPr/>
        </p:nvSpPr>
        <p:spPr>
          <a:xfrm>
            <a:off x="4384803" y="21986842"/>
            <a:ext cx="2734083" cy="84740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Very low level of SKEB.  E.g. apprentice, T Levels, FE route, traineeship</a:t>
            </a:r>
          </a:p>
        </p:txBody>
      </p:sp>
      <p:sp>
        <p:nvSpPr>
          <p:cNvPr id="49" name="Rectangle: Rounded Corners 48">
            <a:extLst>
              <a:ext uri="{FF2B5EF4-FFF2-40B4-BE49-F238E27FC236}">
                <a16:creationId xmlns:a16="http://schemas.microsoft.com/office/drawing/2014/main" id="{CE1E34FF-48A8-ED2A-46A4-E60F9016B64E}"/>
              </a:ext>
            </a:extLst>
          </p:cNvPr>
          <p:cNvSpPr/>
          <p:nvPr/>
        </p:nvSpPr>
        <p:spPr>
          <a:xfrm>
            <a:off x="9809134" y="21986842"/>
            <a:ext cx="2734083" cy="66474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Some SKEB.  E.g. FE course</a:t>
            </a:r>
          </a:p>
        </p:txBody>
      </p:sp>
      <p:sp>
        <p:nvSpPr>
          <p:cNvPr id="47" name="Rectangle: Rounded Corners 46">
            <a:extLst>
              <a:ext uri="{FF2B5EF4-FFF2-40B4-BE49-F238E27FC236}">
                <a16:creationId xmlns:a16="http://schemas.microsoft.com/office/drawing/2014/main" id="{B0FB41B6-8E4D-56B2-A635-43A09C96BAB3}"/>
              </a:ext>
            </a:extLst>
          </p:cNvPr>
          <p:cNvSpPr/>
          <p:nvPr/>
        </p:nvSpPr>
        <p:spPr>
          <a:xfrm>
            <a:off x="15233465" y="20914324"/>
            <a:ext cx="2734084" cy="89317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b="1" dirty="0">
                <a:solidFill>
                  <a:schemeClr val="tx1"/>
                </a:solidFill>
              </a:rPr>
              <a:t>Experienced Worker </a:t>
            </a:r>
            <a:r>
              <a:rPr lang="en-GB" sz="1371" dirty="0">
                <a:solidFill>
                  <a:schemeClr val="tx1"/>
                </a:solidFill>
              </a:rPr>
              <a:t>– relates to discipline / specialism</a:t>
            </a:r>
          </a:p>
        </p:txBody>
      </p:sp>
      <p:sp>
        <p:nvSpPr>
          <p:cNvPr id="50" name="Rectangle: Rounded Corners 49">
            <a:extLst>
              <a:ext uri="{FF2B5EF4-FFF2-40B4-BE49-F238E27FC236}">
                <a16:creationId xmlns:a16="http://schemas.microsoft.com/office/drawing/2014/main" id="{1F2C4906-3CF3-6EB6-7D40-C065771E469D}"/>
              </a:ext>
            </a:extLst>
          </p:cNvPr>
          <p:cNvSpPr/>
          <p:nvPr/>
        </p:nvSpPr>
        <p:spPr>
          <a:xfrm>
            <a:off x="15261813" y="21986843"/>
            <a:ext cx="2734084" cy="69133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Has most SKEB</a:t>
            </a:r>
          </a:p>
        </p:txBody>
      </p:sp>
      <p:sp>
        <p:nvSpPr>
          <p:cNvPr id="57" name="Rectangle: Rounded Corners 56">
            <a:extLst>
              <a:ext uri="{FF2B5EF4-FFF2-40B4-BE49-F238E27FC236}">
                <a16:creationId xmlns:a16="http://schemas.microsoft.com/office/drawing/2014/main" id="{2D9922BB-1153-8730-BE86-264162D450BD}"/>
              </a:ext>
            </a:extLst>
          </p:cNvPr>
          <p:cNvSpPr/>
          <p:nvPr/>
        </p:nvSpPr>
        <p:spPr>
          <a:xfrm>
            <a:off x="4384803" y="19801651"/>
            <a:ext cx="2734083" cy="673090"/>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HS&amp;E Test</a:t>
            </a:r>
          </a:p>
        </p:txBody>
      </p:sp>
      <p:sp>
        <p:nvSpPr>
          <p:cNvPr id="58" name="Rectangle: Rounded Corners 57">
            <a:extLst>
              <a:ext uri="{FF2B5EF4-FFF2-40B4-BE49-F238E27FC236}">
                <a16:creationId xmlns:a16="http://schemas.microsoft.com/office/drawing/2014/main" id="{D7E713B9-39C6-BE53-095C-8E2BF3DACC51}"/>
              </a:ext>
            </a:extLst>
          </p:cNvPr>
          <p:cNvSpPr/>
          <p:nvPr/>
        </p:nvSpPr>
        <p:spPr>
          <a:xfrm>
            <a:off x="4384803" y="18648491"/>
            <a:ext cx="2734083" cy="968918"/>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350" dirty="0">
                <a:solidFill>
                  <a:schemeClr val="tx1"/>
                </a:solidFill>
              </a:rPr>
              <a:t>Included in the FESS ECS card sector test</a:t>
            </a:r>
          </a:p>
        </p:txBody>
      </p:sp>
      <p:sp>
        <p:nvSpPr>
          <p:cNvPr id="59" name="Rectangle: Rounded Corners 58">
            <a:extLst>
              <a:ext uri="{FF2B5EF4-FFF2-40B4-BE49-F238E27FC236}">
                <a16:creationId xmlns:a16="http://schemas.microsoft.com/office/drawing/2014/main" id="{605A0878-21DB-E1CE-A4B6-B17DDC3607FF}"/>
              </a:ext>
            </a:extLst>
          </p:cNvPr>
          <p:cNvSpPr/>
          <p:nvPr/>
        </p:nvSpPr>
        <p:spPr>
          <a:xfrm>
            <a:off x="15231419" y="19801651"/>
            <a:ext cx="2734083" cy="673090"/>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HS&amp;E Test</a:t>
            </a:r>
          </a:p>
        </p:txBody>
      </p:sp>
      <p:sp>
        <p:nvSpPr>
          <p:cNvPr id="60" name="Rectangle: Rounded Corners 59">
            <a:extLst>
              <a:ext uri="{FF2B5EF4-FFF2-40B4-BE49-F238E27FC236}">
                <a16:creationId xmlns:a16="http://schemas.microsoft.com/office/drawing/2014/main" id="{2886B3D1-4721-3E32-0ACE-4CD265BEA2E5}"/>
              </a:ext>
            </a:extLst>
          </p:cNvPr>
          <p:cNvSpPr/>
          <p:nvPr/>
        </p:nvSpPr>
        <p:spPr>
          <a:xfrm>
            <a:off x="15231419" y="18678112"/>
            <a:ext cx="2734083" cy="968918"/>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Included in the FESS ECS sector test</a:t>
            </a:r>
          </a:p>
        </p:txBody>
      </p:sp>
      <p:sp>
        <p:nvSpPr>
          <p:cNvPr id="64" name="Rectangle 63">
            <a:extLst>
              <a:ext uri="{FF2B5EF4-FFF2-40B4-BE49-F238E27FC236}">
                <a16:creationId xmlns:a16="http://schemas.microsoft.com/office/drawing/2014/main" id="{00C4B58A-3234-4F01-7CB5-F50101895DF6}"/>
              </a:ext>
            </a:extLst>
          </p:cNvPr>
          <p:cNvSpPr/>
          <p:nvPr/>
        </p:nvSpPr>
        <p:spPr>
          <a:xfrm>
            <a:off x="779163" y="4434888"/>
            <a:ext cx="1624350" cy="200157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43"/>
          </a:p>
        </p:txBody>
      </p:sp>
      <p:sp>
        <p:nvSpPr>
          <p:cNvPr id="65" name="TextBox 64">
            <a:extLst>
              <a:ext uri="{FF2B5EF4-FFF2-40B4-BE49-F238E27FC236}">
                <a16:creationId xmlns:a16="http://schemas.microsoft.com/office/drawing/2014/main" id="{5C9A8905-46BA-35A4-1978-DAE3208648B0}"/>
              </a:ext>
            </a:extLst>
          </p:cNvPr>
          <p:cNvSpPr txBox="1"/>
          <p:nvPr/>
        </p:nvSpPr>
        <p:spPr>
          <a:xfrm rot="16200000">
            <a:off x="805192" y="21442315"/>
            <a:ext cx="1521417" cy="461665"/>
          </a:xfrm>
          <a:prstGeom prst="rect">
            <a:avLst/>
          </a:prstGeom>
          <a:noFill/>
          <a:ln>
            <a:noFill/>
          </a:ln>
        </p:spPr>
        <p:txBody>
          <a:bodyPr wrap="square" rtlCol="0">
            <a:spAutoFit/>
          </a:bodyPr>
          <a:lstStyle/>
          <a:p>
            <a:r>
              <a:rPr lang="en-GB" sz="2400" dirty="0"/>
              <a:t>Entrant</a:t>
            </a:r>
          </a:p>
        </p:txBody>
      </p:sp>
      <p:sp>
        <p:nvSpPr>
          <p:cNvPr id="67" name="TextBox 66">
            <a:extLst>
              <a:ext uri="{FF2B5EF4-FFF2-40B4-BE49-F238E27FC236}">
                <a16:creationId xmlns:a16="http://schemas.microsoft.com/office/drawing/2014/main" id="{D73CCC4F-1F53-08AC-9462-B214F2AE78E8}"/>
              </a:ext>
            </a:extLst>
          </p:cNvPr>
          <p:cNvSpPr txBox="1"/>
          <p:nvPr/>
        </p:nvSpPr>
        <p:spPr>
          <a:xfrm rot="16200000">
            <a:off x="805192" y="19146119"/>
            <a:ext cx="1521417" cy="830997"/>
          </a:xfrm>
          <a:prstGeom prst="rect">
            <a:avLst/>
          </a:prstGeom>
          <a:noFill/>
          <a:ln>
            <a:noFill/>
          </a:ln>
        </p:spPr>
        <p:txBody>
          <a:bodyPr wrap="square" rtlCol="0">
            <a:spAutoFit/>
          </a:bodyPr>
          <a:lstStyle/>
          <a:p>
            <a:pPr algn="ctr"/>
            <a:r>
              <a:rPr lang="en-GB" sz="2400" dirty="0"/>
              <a:t>Access to site</a:t>
            </a:r>
          </a:p>
        </p:txBody>
      </p:sp>
      <p:sp>
        <p:nvSpPr>
          <p:cNvPr id="61" name="Rectangle: Rounded Corners 60">
            <a:extLst>
              <a:ext uri="{FF2B5EF4-FFF2-40B4-BE49-F238E27FC236}">
                <a16:creationId xmlns:a16="http://schemas.microsoft.com/office/drawing/2014/main" id="{C5DD169B-F07D-C379-1758-9F80D898ED45}"/>
              </a:ext>
            </a:extLst>
          </p:cNvPr>
          <p:cNvSpPr/>
          <p:nvPr/>
        </p:nvSpPr>
        <p:spPr>
          <a:xfrm>
            <a:off x="3339412" y="14492441"/>
            <a:ext cx="4447945" cy="1731368"/>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371" b="1" dirty="0">
                <a:solidFill>
                  <a:schemeClr val="tx1"/>
                </a:solidFill>
              </a:rPr>
              <a:t>Fire Emergency and Security Systems Technician apprenticeship standard Level 3 (FESS) </a:t>
            </a:r>
          </a:p>
          <a:p>
            <a:pPr algn="ctr"/>
            <a:r>
              <a:rPr lang="en-GB" sz="1371" b="1" dirty="0">
                <a:solidFill>
                  <a:schemeClr val="tx1"/>
                </a:solidFill>
              </a:rPr>
              <a:t>ST0189 England / </a:t>
            </a:r>
          </a:p>
          <a:p>
            <a:pPr algn="ctr"/>
            <a:endParaRPr lang="en-GB" sz="1371" b="1" dirty="0">
              <a:solidFill>
                <a:schemeClr val="tx1"/>
              </a:solidFill>
            </a:endParaRPr>
          </a:p>
          <a:p>
            <a:pPr algn="ctr"/>
            <a:r>
              <a:rPr lang="en-GB" sz="1371" dirty="0">
                <a:solidFill>
                  <a:schemeClr val="tx1"/>
                </a:solidFill>
              </a:rPr>
              <a:t>36 months +EPA</a:t>
            </a:r>
          </a:p>
          <a:p>
            <a:pPr algn="ctr"/>
            <a:r>
              <a:rPr lang="en-GB" sz="1371" dirty="0">
                <a:solidFill>
                  <a:schemeClr val="tx1"/>
                </a:solidFill>
              </a:rPr>
              <a:t>(has or working towards L2 maths, English and ICT)</a:t>
            </a:r>
          </a:p>
          <a:p>
            <a:pPr algn="ctr"/>
            <a:endParaRPr lang="en-GB" sz="1371" dirty="0">
              <a:solidFill>
                <a:schemeClr val="tx1"/>
              </a:solidFill>
            </a:endParaRPr>
          </a:p>
          <a:p>
            <a:pPr algn="ctr"/>
            <a:r>
              <a:rPr lang="en-GB" sz="1350" dirty="0">
                <a:solidFill>
                  <a:schemeClr val="tx1"/>
                </a:solidFill>
              </a:rPr>
              <a:t>Fire, Security pathways</a:t>
            </a:r>
            <a:endParaRPr lang="en-GB" sz="1350" dirty="0">
              <a:solidFill>
                <a:schemeClr val="tx1"/>
              </a:solidFill>
              <a:ea typeface="Calibri"/>
              <a:cs typeface="Calibri"/>
            </a:endParaRPr>
          </a:p>
        </p:txBody>
      </p:sp>
      <p:sp>
        <p:nvSpPr>
          <p:cNvPr id="92" name="Rectangle 91">
            <a:extLst>
              <a:ext uri="{FF2B5EF4-FFF2-40B4-BE49-F238E27FC236}">
                <a16:creationId xmlns:a16="http://schemas.microsoft.com/office/drawing/2014/main" id="{C72DCE91-75C1-EE65-5E9A-B1369A77BF67}"/>
              </a:ext>
            </a:extLst>
          </p:cNvPr>
          <p:cNvSpPr/>
          <p:nvPr/>
        </p:nvSpPr>
        <p:spPr>
          <a:xfrm>
            <a:off x="798931" y="13157713"/>
            <a:ext cx="18647309" cy="528642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43"/>
          </a:p>
        </p:txBody>
      </p:sp>
      <p:sp>
        <p:nvSpPr>
          <p:cNvPr id="93" name="TextBox 92">
            <a:extLst>
              <a:ext uri="{FF2B5EF4-FFF2-40B4-BE49-F238E27FC236}">
                <a16:creationId xmlns:a16="http://schemas.microsoft.com/office/drawing/2014/main" id="{BC2A2ED6-3046-F2A0-CE8B-B75AF3EA4F01}"/>
              </a:ext>
            </a:extLst>
          </p:cNvPr>
          <p:cNvSpPr txBox="1"/>
          <p:nvPr/>
        </p:nvSpPr>
        <p:spPr>
          <a:xfrm rot="16200000">
            <a:off x="23857" y="15389478"/>
            <a:ext cx="3020527" cy="830997"/>
          </a:xfrm>
          <a:prstGeom prst="rect">
            <a:avLst/>
          </a:prstGeom>
          <a:noFill/>
          <a:ln>
            <a:noFill/>
          </a:ln>
        </p:spPr>
        <p:txBody>
          <a:bodyPr wrap="square" rtlCol="0">
            <a:spAutoFit/>
          </a:bodyPr>
          <a:lstStyle/>
          <a:p>
            <a:pPr algn="ctr"/>
            <a:r>
              <a:rPr lang="en-GB" sz="2400" dirty="0"/>
              <a:t>Route to baseline competence</a:t>
            </a:r>
          </a:p>
        </p:txBody>
      </p:sp>
      <p:sp>
        <p:nvSpPr>
          <p:cNvPr id="97" name="Rectangle 96">
            <a:extLst>
              <a:ext uri="{FF2B5EF4-FFF2-40B4-BE49-F238E27FC236}">
                <a16:creationId xmlns:a16="http://schemas.microsoft.com/office/drawing/2014/main" id="{0841C2C6-7240-5810-2EC4-F5F8D97B18C5}"/>
              </a:ext>
            </a:extLst>
          </p:cNvPr>
          <p:cNvSpPr/>
          <p:nvPr/>
        </p:nvSpPr>
        <p:spPr>
          <a:xfrm>
            <a:off x="798930" y="8990202"/>
            <a:ext cx="18667073" cy="18688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43"/>
          </a:p>
        </p:txBody>
      </p:sp>
      <p:sp>
        <p:nvSpPr>
          <p:cNvPr id="103" name="TextBox 102">
            <a:extLst>
              <a:ext uri="{FF2B5EF4-FFF2-40B4-BE49-F238E27FC236}">
                <a16:creationId xmlns:a16="http://schemas.microsoft.com/office/drawing/2014/main" id="{8B08EB34-48B2-9A81-FFC6-D53700603D10}"/>
              </a:ext>
            </a:extLst>
          </p:cNvPr>
          <p:cNvSpPr txBox="1"/>
          <p:nvPr/>
        </p:nvSpPr>
        <p:spPr>
          <a:xfrm rot="16200000">
            <a:off x="640057" y="11348285"/>
            <a:ext cx="1868838" cy="1147494"/>
          </a:xfrm>
          <a:prstGeom prst="rect">
            <a:avLst/>
          </a:prstGeom>
          <a:noFill/>
          <a:ln>
            <a:noFill/>
          </a:ln>
        </p:spPr>
        <p:txBody>
          <a:bodyPr wrap="square" rtlCol="0">
            <a:spAutoFit/>
          </a:bodyPr>
          <a:lstStyle/>
          <a:p>
            <a:pPr algn="ctr"/>
            <a:r>
              <a:rPr lang="en-GB" sz="1714" dirty="0"/>
              <a:t>Baseline Competence</a:t>
            </a:r>
          </a:p>
          <a:p>
            <a:pPr algn="ctr"/>
            <a:endParaRPr lang="en-GB" sz="1714" dirty="0"/>
          </a:p>
          <a:p>
            <a:pPr algn="ctr"/>
            <a:r>
              <a:rPr lang="en-GB" sz="1714" b="1" dirty="0"/>
              <a:t>Technician Level</a:t>
            </a:r>
          </a:p>
        </p:txBody>
      </p:sp>
      <p:sp>
        <p:nvSpPr>
          <p:cNvPr id="104" name="TextBox 103">
            <a:extLst>
              <a:ext uri="{FF2B5EF4-FFF2-40B4-BE49-F238E27FC236}">
                <a16:creationId xmlns:a16="http://schemas.microsoft.com/office/drawing/2014/main" id="{124AFE8A-063D-0DCD-322F-2279270EC084}"/>
              </a:ext>
            </a:extLst>
          </p:cNvPr>
          <p:cNvSpPr txBox="1"/>
          <p:nvPr/>
        </p:nvSpPr>
        <p:spPr>
          <a:xfrm rot="16200000">
            <a:off x="538990" y="9617324"/>
            <a:ext cx="1863519" cy="619913"/>
          </a:xfrm>
          <a:prstGeom prst="rect">
            <a:avLst/>
          </a:prstGeom>
          <a:noFill/>
          <a:ln>
            <a:noFill/>
          </a:ln>
        </p:spPr>
        <p:txBody>
          <a:bodyPr wrap="square" rtlCol="0">
            <a:spAutoFit/>
          </a:bodyPr>
          <a:lstStyle/>
          <a:p>
            <a:pPr algn="ctr"/>
            <a:r>
              <a:rPr lang="en-GB" sz="1714" dirty="0"/>
              <a:t>Re-validation of Competence</a:t>
            </a:r>
          </a:p>
        </p:txBody>
      </p:sp>
      <p:sp>
        <p:nvSpPr>
          <p:cNvPr id="106" name="Rectangle 105">
            <a:extLst>
              <a:ext uri="{FF2B5EF4-FFF2-40B4-BE49-F238E27FC236}">
                <a16:creationId xmlns:a16="http://schemas.microsoft.com/office/drawing/2014/main" id="{A3E4748A-DA7C-6E5A-50C0-C3F13DD568FB}"/>
              </a:ext>
            </a:extLst>
          </p:cNvPr>
          <p:cNvSpPr/>
          <p:nvPr/>
        </p:nvSpPr>
        <p:spPr>
          <a:xfrm>
            <a:off x="798930" y="6292306"/>
            <a:ext cx="18667073" cy="27112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43" dirty="0"/>
          </a:p>
        </p:txBody>
      </p:sp>
      <p:sp>
        <p:nvSpPr>
          <p:cNvPr id="123" name="TextBox 122">
            <a:extLst>
              <a:ext uri="{FF2B5EF4-FFF2-40B4-BE49-F238E27FC236}">
                <a16:creationId xmlns:a16="http://schemas.microsoft.com/office/drawing/2014/main" id="{1860C5AE-37A9-68A9-FF3C-F546972B1C5C}"/>
              </a:ext>
            </a:extLst>
          </p:cNvPr>
          <p:cNvSpPr txBox="1"/>
          <p:nvPr/>
        </p:nvSpPr>
        <p:spPr>
          <a:xfrm rot="16200000">
            <a:off x="561825" y="7290933"/>
            <a:ext cx="2025305" cy="619913"/>
          </a:xfrm>
          <a:prstGeom prst="rect">
            <a:avLst/>
          </a:prstGeom>
          <a:noFill/>
          <a:ln>
            <a:noFill/>
          </a:ln>
        </p:spPr>
        <p:txBody>
          <a:bodyPr wrap="square" rtlCol="0">
            <a:spAutoFit/>
          </a:bodyPr>
          <a:lstStyle/>
          <a:p>
            <a:pPr algn="ctr"/>
            <a:r>
              <a:rPr lang="en-GB" sz="1714" dirty="0"/>
              <a:t>Higher Level Education</a:t>
            </a:r>
          </a:p>
        </p:txBody>
      </p:sp>
      <p:sp>
        <p:nvSpPr>
          <p:cNvPr id="124" name="Rectangle 123">
            <a:extLst>
              <a:ext uri="{FF2B5EF4-FFF2-40B4-BE49-F238E27FC236}">
                <a16:creationId xmlns:a16="http://schemas.microsoft.com/office/drawing/2014/main" id="{E3E410DA-A55D-D95C-99C1-56729386ABCB}"/>
              </a:ext>
            </a:extLst>
          </p:cNvPr>
          <p:cNvSpPr/>
          <p:nvPr/>
        </p:nvSpPr>
        <p:spPr>
          <a:xfrm>
            <a:off x="798930" y="4434890"/>
            <a:ext cx="18647305" cy="1852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43"/>
          </a:p>
        </p:txBody>
      </p:sp>
      <p:sp>
        <p:nvSpPr>
          <p:cNvPr id="125" name="TextBox 124">
            <a:extLst>
              <a:ext uri="{FF2B5EF4-FFF2-40B4-BE49-F238E27FC236}">
                <a16:creationId xmlns:a16="http://schemas.microsoft.com/office/drawing/2014/main" id="{AC2199AC-E897-EA3C-7257-826D90ADB28E}"/>
              </a:ext>
            </a:extLst>
          </p:cNvPr>
          <p:cNvSpPr txBox="1"/>
          <p:nvPr/>
        </p:nvSpPr>
        <p:spPr>
          <a:xfrm rot="16200000">
            <a:off x="688880" y="4792713"/>
            <a:ext cx="1852504" cy="1147494"/>
          </a:xfrm>
          <a:prstGeom prst="rect">
            <a:avLst/>
          </a:prstGeom>
          <a:noFill/>
          <a:ln>
            <a:noFill/>
          </a:ln>
        </p:spPr>
        <p:txBody>
          <a:bodyPr wrap="square" rtlCol="0">
            <a:spAutoFit/>
          </a:bodyPr>
          <a:lstStyle/>
          <a:p>
            <a:pPr algn="ctr"/>
            <a:r>
              <a:rPr lang="en-GB" sz="1714" b="1" dirty="0"/>
              <a:t>Technical Manager</a:t>
            </a:r>
            <a:br>
              <a:rPr lang="en-GB" sz="1714" b="1" dirty="0"/>
            </a:br>
            <a:br>
              <a:rPr lang="en-GB" sz="1714" b="1" dirty="0"/>
            </a:br>
            <a:r>
              <a:rPr lang="en-GB" sz="1714" b="1" dirty="0"/>
              <a:t>Technical Auditor</a:t>
            </a:r>
          </a:p>
        </p:txBody>
      </p:sp>
      <p:sp>
        <p:nvSpPr>
          <p:cNvPr id="45" name="Rectangle: Rounded Corners 44">
            <a:extLst>
              <a:ext uri="{FF2B5EF4-FFF2-40B4-BE49-F238E27FC236}">
                <a16:creationId xmlns:a16="http://schemas.microsoft.com/office/drawing/2014/main" id="{7A8288BB-0C08-3590-66AD-1047D83A7A54}"/>
              </a:ext>
            </a:extLst>
          </p:cNvPr>
          <p:cNvSpPr/>
          <p:nvPr/>
        </p:nvSpPr>
        <p:spPr>
          <a:xfrm>
            <a:off x="4384803" y="20912440"/>
            <a:ext cx="2734083" cy="89506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b="1" dirty="0">
                <a:solidFill>
                  <a:schemeClr val="tx1"/>
                </a:solidFill>
              </a:rPr>
              <a:t>New Entrant</a:t>
            </a:r>
          </a:p>
        </p:txBody>
      </p:sp>
      <p:cxnSp>
        <p:nvCxnSpPr>
          <p:cNvPr id="137" name="Straight Connector 136">
            <a:extLst>
              <a:ext uri="{FF2B5EF4-FFF2-40B4-BE49-F238E27FC236}">
                <a16:creationId xmlns:a16="http://schemas.microsoft.com/office/drawing/2014/main" id="{02D27D5D-82AE-63CF-038D-FA089DFB58C4}"/>
              </a:ext>
            </a:extLst>
          </p:cNvPr>
          <p:cNvCxnSpPr>
            <a:cxnSpLocks/>
            <a:stCxn id="49" idx="0"/>
          </p:cNvCxnSpPr>
          <p:nvPr/>
        </p:nvCxnSpPr>
        <p:spPr>
          <a:xfrm flipV="1">
            <a:off x="11176175" y="11948119"/>
            <a:ext cx="31140" cy="10038722"/>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
        <p:nvSpPr>
          <p:cNvPr id="46" name="Rectangle: Rounded Corners 45">
            <a:extLst>
              <a:ext uri="{FF2B5EF4-FFF2-40B4-BE49-F238E27FC236}">
                <a16:creationId xmlns:a16="http://schemas.microsoft.com/office/drawing/2014/main" id="{46274912-D675-9F95-45DB-549795DC9C7E}"/>
              </a:ext>
            </a:extLst>
          </p:cNvPr>
          <p:cNvSpPr/>
          <p:nvPr/>
        </p:nvSpPr>
        <p:spPr>
          <a:xfrm>
            <a:off x="9809134" y="20914323"/>
            <a:ext cx="2734083" cy="89391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b="1" dirty="0">
                <a:solidFill>
                  <a:schemeClr val="tx1"/>
                </a:solidFill>
              </a:rPr>
              <a:t>Direct Entry</a:t>
            </a:r>
          </a:p>
        </p:txBody>
      </p:sp>
      <p:sp>
        <p:nvSpPr>
          <p:cNvPr id="55" name="Rectangle: Rounded Corners 54">
            <a:extLst>
              <a:ext uri="{FF2B5EF4-FFF2-40B4-BE49-F238E27FC236}">
                <a16:creationId xmlns:a16="http://schemas.microsoft.com/office/drawing/2014/main" id="{C9462DB3-0632-2808-64DC-D4A5A7ADC152}"/>
              </a:ext>
            </a:extLst>
          </p:cNvPr>
          <p:cNvSpPr/>
          <p:nvPr/>
        </p:nvSpPr>
        <p:spPr>
          <a:xfrm>
            <a:off x="9814737" y="19817700"/>
            <a:ext cx="2734083" cy="673090"/>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HS&amp;E Test</a:t>
            </a:r>
          </a:p>
        </p:txBody>
      </p:sp>
      <p:cxnSp>
        <p:nvCxnSpPr>
          <p:cNvPr id="142" name="Straight Connector 141">
            <a:extLst>
              <a:ext uri="{FF2B5EF4-FFF2-40B4-BE49-F238E27FC236}">
                <a16:creationId xmlns:a16="http://schemas.microsoft.com/office/drawing/2014/main" id="{212AAF7D-518A-5DB3-9880-4F24E63A55AC}"/>
              </a:ext>
            </a:extLst>
          </p:cNvPr>
          <p:cNvCxnSpPr>
            <a:cxnSpLocks/>
            <a:stCxn id="60" idx="0"/>
          </p:cNvCxnSpPr>
          <p:nvPr/>
        </p:nvCxnSpPr>
        <p:spPr>
          <a:xfrm flipH="1" flipV="1">
            <a:off x="16579920" y="11915406"/>
            <a:ext cx="18540" cy="67627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AC1D9127-D5DB-64C0-C4C4-39F542F81AC3}"/>
              </a:ext>
            </a:extLst>
          </p:cNvPr>
          <p:cNvGrpSpPr/>
          <p:nvPr/>
        </p:nvGrpSpPr>
        <p:grpSpPr>
          <a:xfrm>
            <a:off x="17368942" y="1960391"/>
            <a:ext cx="1729218" cy="2018247"/>
            <a:chOff x="15449421" y="1605474"/>
            <a:chExt cx="904531" cy="1055718"/>
          </a:xfrm>
        </p:grpSpPr>
        <p:sp>
          <p:nvSpPr>
            <p:cNvPr id="162" name="Rectangle 161">
              <a:extLst>
                <a:ext uri="{FF2B5EF4-FFF2-40B4-BE49-F238E27FC236}">
                  <a16:creationId xmlns:a16="http://schemas.microsoft.com/office/drawing/2014/main" id="{66C01A26-3E87-7450-83FA-B1D6545554E9}"/>
                </a:ext>
              </a:extLst>
            </p:cNvPr>
            <p:cNvSpPr/>
            <p:nvPr/>
          </p:nvSpPr>
          <p:spPr>
            <a:xfrm>
              <a:off x="15457041" y="1844575"/>
              <a:ext cx="896911" cy="2046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8375" tIns="39188" rIns="78375" bIns="39188" numCol="1" spcCol="0" rtlCol="0" fromWordArt="0" anchor="ctr" anchorCtr="0" forceAA="0" compatLnSpc="1">
              <a:prstTxWarp prst="textNoShape">
                <a:avLst/>
              </a:prstTxWarp>
              <a:noAutofit/>
            </a:bodyPr>
            <a:lstStyle/>
            <a:p>
              <a:pPr algn="ctr">
                <a:lnSpc>
                  <a:spcPct val="107000"/>
                </a:lnSpc>
                <a:spcAft>
                  <a:spcPts val="686"/>
                </a:spcAft>
              </a:pPr>
              <a:r>
                <a:rPr lang="en-GB" sz="1543">
                  <a:latin typeface="Arial" panose="020B0604020202020204" pitchFamily="34" charset="0"/>
                  <a:ea typeface="Calibri" panose="020F0502020204030204" pitchFamily="34" charset="0"/>
                  <a:cs typeface="Times New Roman" panose="02020603050405020304" pitchFamily="18" charset="0"/>
                </a:rPr>
                <a:t>To Develop</a:t>
              </a:r>
            </a:p>
          </p:txBody>
        </p:sp>
        <p:sp>
          <p:nvSpPr>
            <p:cNvPr id="163" name="Rectangle 162">
              <a:extLst>
                <a:ext uri="{FF2B5EF4-FFF2-40B4-BE49-F238E27FC236}">
                  <a16:creationId xmlns:a16="http://schemas.microsoft.com/office/drawing/2014/main" id="{8AEC5687-A494-5B05-ABF4-DA87CC014D5F}"/>
                </a:ext>
              </a:extLst>
            </p:cNvPr>
            <p:cNvSpPr/>
            <p:nvPr/>
          </p:nvSpPr>
          <p:spPr>
            <a:xfrm>
              <a:off x="15457041" y="2090251"/>
              <a:ext cx="896911" cy="33682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8375" tIns="39188" rIns="78375" bIns="39188" numCol="1" spcCol="0" rtlCol="0" fromWordArt="0" anchor="ctr" anchorCtr="0" forceAA="0" compatLnSpc="1">
              <a:prstTxWarp prst="textNoShape">
                <a:avLst/>
              </a:prstTxWarp>
              <a:noAutofit/>
            </a:bodyPr>
            <a:lstStyle/>
            <a:p>
              <a:pPr algn="ctr">
                <a:lnSpc>
                  <a:spcPct val="107000"/>
                </a:lnSpc>
                <a:spcAft>
                  <a:spcPts val="686"/>
                </a:spcAft>
              </a:pPr>
              <a:r>
                <a:rPr lang="en-GB" sz="1543">
                  <a:latin typeface="Arial" panose="020B0604020202020204" pitchFamily="34" charset="0"/>
                  <a:ea typeface="Calibri" panose="020F0502020204030204" pitchFamily="34" charset="0"/>
                  <a:cs typeface="Times New Roman" panose="02020603050405020304" pitchFamily="18" charset="0"/>
                </a:rPr>
                <a:t>Developed – needs amending.</a:t>
              </a:r>
            </a:p>
          </p:txBody>
        </p:sp>
        <p:sp>
          <p:nvSpPr>
            <p:cNvPr id="164" name="Rectangle 163">
              <a:extLst>
                <a:ext uri="{FF2B5EF4-FFF2-40B4-BE49-F238E27FC236}">
                  <a16:creationId xmlns:a16="http://schemas.microsoft.com/office/drawing/2014/main" id="{264B7AE5-1BC5-F2BE-AF0D-D98D8C18D32D}"/>
                </a:ext>
              </a:extLst>
            </p:cNvPr>
            <p:cNvSpPr/>
            <p:nvPr/>
          </p:nvSpPr>
          <p:spPr>
            <a:xfrm>
              <a:off x="15449421" y="2460672"/>
              <a:ext cx="904531" cy="20052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8375" tIns="39188" rIns="78375" bIns="39188" numCol="1" spcCol="0" rtlCol="0" fromWordArt="0" anchor="ctr" anchorCtr="0" forceAA="0" compatLnSpc="1">
              <a:prstTxWarp prst="textNoShape">
                <a:avLst/>
              </a:prstTxWarp>
              <a:noAutofit/>
            </a:bodyPr>
            <a:lstStyle/>
            <a:p>
              <a:pPr algn="ctr">
                <a:lnSpc>
                  <a:spcPct val="107000"/>
                </a:lnSpc>
                <a:spcAft>
                  <a:spcPts val="686"/>
                </a:spcAft>
              </a:pPr>
              <a:r>
                <a:rPr lang="en-GB" sz="1543">
                  <a:latin typeface="Arial" panose="020B0604020202020204" pitchFamily="34" charset="0"/>
                  <a:ea typeface="Calibri" panose="020F0502020204030204" pitchFamily="34" charset="0"/>
                  <a:cs typeface="Times New Roman" panose="02020603050405020304" pitchFamily="18" charset="0"/>
                </a:rPr>
                <a:t>Developed</a:t>
              </a:r>
            </a:p>
          </p:txBody>
        </p:sp>
        <p:sp>
          <p:nvSpPr>
            <p:cNvPr id="170" name="Rectangle 169">
              <a:extLst>
                <a:ext uri="{FF2B5EF4-FFF2-40B4-BE49-F238E27FC236}">
                  <a16:creationId xmlns:a16="http://schemas.microsoft.com/office/drawing/2014/main" id="{2E07D564-B91D-4B95-0ED2-5D2F1EA8682A}"/>
                </a:ext>
              </a:extLst>
            </p:cNvPr>
            <p:cNvSpPr/>
            <p:nvPr/>
          </p:nvSpPr>
          <p:spPr>
            <a:xfrm>
              <a:off x="15457041" y="1605474"/>
              <a:ext cx="896911" cy="2046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8375" tIns="39188" rIns="78375" bIns="39188" numCol="1" spcCol="0" rtlCol="0" fromWordArt="0" anchor="ctr" anchorCtr="0" forceAA="0" compatLnSpc="1">
              <a:prstTxWarp prst="textNoShape">
                <a:avLst/>
              </a:prstTxWarp>
              <a:noAutofit/>
            </a:bodyPr>
            <a:lstStyle/>
            <a:p>
              <a:pPr>
                <a:lnSpc>
                  <a:spcPct val="107000"/>
                </a:lnSpc>
                <a:spcAft>
                  <a:spcPts val="686"/>
                </a:spcAft>
              </a:pPr>
              <a:r>
                <a:rPr lang="en-GB" sz="1543" dirty="0">
                  <a:solidFill>
                    <a:schemeClr val="tx1"/>
                  </a:solidFill>
                  <a:latin typeface="Arial" panose="020B0604020202020204" pitchFamily="34" charset="0"/>
                  <a:ea typeface="Calibri" panose="020F0502020204030204" pitchFamily="34" charset="0"/>
                  <a:cs typeface="Times New Roman" panose="02020603050405020304" pitchFamily="18" charset="0"/>
                </a:rPr>
                <a:t>Key:</a:t>
              </a:r>
            </a:p>
          </p:txBody>
        </p:sp>
      </p:grpSp>
      <p:sp>
        <p:nvSpPr>
          <p:cNvPr id="167" name="TextBox 166">
            <a:extLst>
              <a:ext uri="{FF2B5EF4-FFF2-40B4-BE49-F238E27FC236}">
                <a16:creationId xmlns:a16="http://schemas.microsoft.com/office/drawing/2014/main" id="{BBBB0FC9-36A3-8CE1-A115-1C28D977BB7C}"/>
              </a:ext>
            </a:extLst>
          </p:cNvPr>
          <p:cNvSpPr txBox="1"/>
          <p:nvPr/>
        </p:nvSpPr>
        <p:spPr>
          <a:xfrm>
            <a:off x="701141" y="2036741"/>
            <a:ext cx="7579765" cy="936538"/>
          </a:xfrm>
          <a:prstGeom prst="rect">
            <a:avLst/>
          </a:prstGeom>
          <a:noFill/>
          <a:ln>
            <a:solidFill>
              <a:schemeClr val="bg1"/>
            </a:solidFill>
          </a:ln>
        </p:spPr>
        <p:txBody>
          <a:bodyPr wrap="square" lIns="91440" tIns="45720" rIns="91440" bIns="45720" rtlCol="0" anchor="t">
            <a:spAutoFit/>
          </a:bodyPr>
          <a:lstStyle/>
          <a:p>
            <a:r>
              <a:rPr lang="en-GB" sz="2400" b="1" dirty="0"/>
              <a:t>Route to Competence:  </a:t>
            </a:r>
            <a:r>
              <a:rPr lang="en-GB" sz="2400" b="1" i="1" dirty="0"/>
              <a:t>Fire Detection &amp; Alarms</a:t>
            </a:r>
          </a:p>
          <a:p>
            <a:r>
              <a:rPr lang="en-GB" sz="1500" i="1" dirty="0"/>
              <a:t>v2</a:t>
            </a:r>
            <a:endParaRPr lang="en-GB" sz="1500" i="1" dirty="0">
              <a:ea typeface="Calibri"/>
              <a:cs typeface="Calibri"/>
            </a:endParaRPr>
          </a:p>
          <a:p>
            <a:r>
              <a:rPr lang="en-GB" sz="1500" i="1" dirty="0"/>
              <a:t>Feb  2024</a:t>
            </a:r>
            <a:endParaRPr lang="en-GB" sz="1500" i="1" dirty="0">
              <a:ea typeface="Calibri"/>
              <a:cs typeface="Calibri"/>
            </a:endParaRPr>
          </a:p>
        </p:txBody>
      </p:sp>
      <p:sp>
        <p:nvSpPr>
          <p:cNvPr id="3" name="Rectangle: Rounded Corners 2">
            <a:extLst>
              <a:ext uri="{FF2B5EF4-FFF2-40B4-BE49-F238E27FC236}">
                <a16:creationId xmlns:a16="http://schemas.microsoft.com/office/drawing/2014/main" id="{7F213F09-6373-2724-38AA-5A65EE71A99E}"/>
              </a:ext>
            </a:extLst>
          </p:cNvPr>
          <p:cNvSpPr/>
          <p:nvPr/>
        </p:nvSpPr>
        <p:spPr>
          <a:xfrm>
            <a:off x="10955484" y="4951538"/>
            <a:ext cx="8031106" cy="1093667"/>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FESS technical Auditor(card title)    </a:t>
            </a:r>
          </a:p>
          <a:p>
            <a:pPr algn="ctr"/>
            <a:r>
              <a:rPr lang="en-GB" dirty="0">
                <a:solidFill>
                  <a:schemeClr val="tx1"/>
                </a:solidFill>
              </a:rPr>
              <a:t>  L3 gold card + H&amp;S L3 +IRCA lead Auditor Qualification L5 </a:t>
            </a:r>
          </a:p>
          <a:p>
            <a:pPr algn="ctr"/>
            <a:r>
              <a:rPr lang="en-GB" b="1" dirty="0">
                <a:solidFill>
                  <a:schemeClr val="tx1"/>
                </a:solidFill>
              </a:rPr>
              <a:t>(MAPS test)</a:t>
            </a:r>
          </a:p>
        </p:txBody>
      </p:sp>
      <p:sp>
        <p:nvSpPr>
          <p:cNvPr id="5" name="Rectangle: Rounded Corners 4">
            <a:extLst>
              <a:ext uri="{FF2B5EF4-FFF2-40B4-BE49-F238E27FC236}">
                <a16:creationId xmlns:a16="http://schemas.microsoft.com/office/drawing/2014/main" id="{B356E8CC-CD87-A7EF-A4FB-A9B10B863775}"/>
              </a:ext>
            </a:extLst>
          </p:cNvPr>
          <p:cNvSpPr/>
          <p:nvPr/>
        </p:nvSpPr>
        <p:spPr>
          <a:xfrm>
            <a:off x="9575598" y="16456026"/>
            <a:ext cx="2998315" cy="140007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b="1" dirty="0">
                <a:solidFill>
                  <a:schemeClr val="tx1"/>
                </a:solidFill>
              </a:rPr>
              <a:t>Operative in Security </a:t>
            </a:r>
            <a:br>
              <a:rPr lang="en-GB" sz="1371" b="1" dirty="0">
                <a:solidFill>
                  <a:schemeClr val="tx1"/>
                </a:solidFill>
              </a:rPr>
            </a:br>
            <a:r>
              <a:rPr lang="en-GB" sz="1371" b="1" dirty="0">
                <a:solidFill>
                  <a:schemeClr val="tx1"/>
                </a:solidFill>
              </a:rPr>
              <a:t>security experience +MCQT Exemptions</a:t>
            </a:r>
            <a:endParaRPr lang="en-GB" sz="1371" dirty="0">
              <a:solidFill>
                <a:schemeClr val="tx1"/>
              </a:solidFill>
            </a:endParaRPr>
          </a:p>
        </p:txBody>
      </p:sp>
      <p:sp>
        <p:nvSpPr>
          <p:cNvPr id="56" name="Rectangle: Rounded Corners 55">
            <a:extLst>
              <a:ext uri="{FF2B5EF4-FFF2-40B4-BE49-F238E27FC236}">
                <a16:creationId xmlns:a16="http://schemas.microsoft.com/office/drawing/2014/main" id="{B6E0DC56-7DAD-1E94-C668-07E0CE30B418}"/>
              </a:ext>
            </a:extLst>
          </p:cNvPr>
          <p:cNvSpPr/>
          <p:nvPr/>
        </p:nvSpPr>
        <p:spPr>
          <a:xfrm>
            <a:off x="9814737" y="18648491"/>
            <a:ext cx="2734083" cy="968918"/>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Included in the FESS ECS sector test</a:t>
            </a:r>
          </a:p>
        </p:txBody>
      </p:sp>
      <p:sp>
        <p:nvSpPr>
          <p:cNvPr id="10" name="Rectangle: Rounded Corners 9">
            <a:extLst>
              <a:ext uri="{FF2B5EF4-FFF2-40B4-BE49-F238E27FC236}">
                <a16:creationId xmlns:a16="http://schemas.microsoft.com/office/drawing/2014/main" id="{3FD2DB93-BB31-7498-62EB-D26F93BEAF76}"/>
              </a:ext>
            </a:extLst>
          </p:cNvPr>
          <p:cNvSpPr/>
          <p:nvPr/>
        </p:nvSpPr>
        <p:spPr>
          <a:xfrm>
            <a:off x="14806863" y="16456026"/>
            <a:ext cx="3705727" cy="134206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b="1" dirty="0">
                <a:solidFill>
                  <a:schemeClr val="tx1"/>
                </a:solidFill>
              </a:rPr>
              <a:t>Operative in Fire</a:t>
            </a:r>
          </a:p>
          <a:p>
            <a:pPr algn="ctr"/>
            <a:r>
              <a:rPr lang="en-GB" sz="1371" b="1" dirty="0">
                <a:solidFill>
                  <a:schemeClr val="tx1"/>
                </a:solidFill>
              </a:rPr>
              <a:t>Fire experience + MCQT Exemptions</a:t>
            </a:r>
            <a:endParaRPr lang="en-GB" sz="1371" dirty="0">
              <a:solidFill>
                <a:schemeClr val="tx1"/>
              </a:solidFill>
            </a:endParaRPr>
          </a:p>
        </p:txBody>
      </p:sp>
      <p:sp>
        <p:nvSpPr>
          <p:cNvPr id="14" name="Rectangle: Rounded Corners 13">
            <a:extLst>
              <a:ext uri="{FF2B5EF4-FFF2-40B4-BE49-F238E27FC236}">
                <a16:creationId xmlns:a16="http://schemas.microsoft.com/office/drawing/2014/main" id="{35CC9DBB-6EEB-63A6-2DE6-72D3E9FC56E9}"/>
              </a:ext>
            </a:extLst>
          </p:cNvPr>
          <p:cNvSpPr/>
          <p:nvPr/>
        </p:nvSpPr>
        <p:spPr>
          <a:xfrm>
            <a:off x="2595419" y="9378964"/>
            <a:ext cx="16191777" cy="1017249"/>
          </a:xfrm>
          <a:prstGeom prst="round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b="1" dirty="0">
                <a:solidFill>
                  <a:schemeClr val="tx1"/>
                </a:solidFill>
              </a:rPr>
              <a:t>Proposal in discussion - This should be part of the process of renewing the ECS competency card. The ECS would monitor changes in standards and technologies and include this in the renewal process checks if needed along with changes in H&amp;S requirements. </a:t>
            </a:r>
            <a:endParaRPr lang="en-GB" sz="1600" dirty="0">
              <a:solidFill>
                <a:schemeClr val="tx1"/>
              </a:solidFill>
            </a:endParaRPr>
          </a:p>
        </p:txBody>
      </p:sp>
      <p:sp>
        <p:nvSpPr>
          <p:cNvPr id="15" name="Rectangle: Rounded Corners 14">
            <a:extLst>
              <a:ext uri="{FF2B5EF4-FFF2-40B4-BE49-F238E27FC236}">
                <a16:creationId xmlns:a16="http://schemas.microsoft.com/office/drawing/2014/main" id="{16A5D7E8-4DF1-D0AC-D726-FA1080EE9A98}"/>
              </a:ext>
            </a:extLst>
          </p:cNvPr>
          <p:cNvSpPr/>
          <p:nvPr/>
        </p:nvSpPr>
        <p:spPr>
          <a:xfrm>
            <a:off x="2706688" y="11037647"/>
            <a:ext cx="16191777" cy="168288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rPr>
              <a:t>Technician level Gold ECS card</a:t>
            </a:r>
          </a:p>
        </p:txBody>
      </p:sp>
      <p:sp>
        <p:nvSpPr>
          <p:cNvPr id="6" name="Rectangle: Rounded Corners 5">
            <a:extLst>
              <a:ext uri="{FF2B5EF4-FFF2-40B4-BE49-F238E27FC236}">
                <a16:creationId xmlns:a16="http://schemas.microsoft.com/office/drawing/2014/main" id="{40F5B069-5943-832C-12FD-6D8CBD43A2A5}"/>
              </a:ext>
            </a:extLst>
          </p:cNvPr>
          <p:cNvSpPr/>
          <p:nvPr/>
        </p:nvSpPr>
        <p:spPr>
          <a:xfrm>
            <a:off x="3362212" y="11542892"/>
            <a:ext cx="4717377" cy="754372"/>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350" dirty="0">
                <a:solidFill>
                  <a:schemeClr val="tx1"/>
                </a:solidFill>
              </a:rPr>
              <a:t>Chosen pathway in Fire or Security </a:t>
            </a:r>
            <a:endParaRPr lang="en-GB" sz="1371" dirty="0">
              <a:solidFill>
                <a:schemeClr val="tx1"/>
              </a:solidFill>
            </a:endParaRPr>
          </a:p>
          <a:p>
            <a:pPr algn="ctr"/>
            <a:r>
              <a:rPr lang="en-GB" sz="1350" dirty="0">
                <a:solidFill>
                  <a:schemeClr val="tx1"/>
                </a:solidFill>
              </a:rPr>
              <a:t>(Gold card)</a:t>
            </a:r>
            <a:endParaRPr lang="en-GB" sz="1350" dirty="0">
              <a:solidFill>
                <a:schemeClr val="tx1"/>
              </a:solidFill>
              <a:ea typeface="Calibri"/>
              <a:cs typeface="Calibri"/>
            </a:endParaRPr>
          </a:p>
        </p:txBody>
      </p:sp>
      <p:sp>
        <p:nvSpPr>
          <p:cNvPr id="12" name="Rectangle: Rounded Corners 11">
            <a:extLst>
              <a:ext uri="{FF2B5EF4-FFF2-40B4-BE49-F238E27FC236}">
                <a16:creationId xmlns:a16="http://schemas.microsoft.com/office/drawing/2014/main" id="{B0FF3470-45D7-68C3-0484-92EA43A73F2A}"/>
              </a:ext>
            </a:extLst>
          </p:cNvPr>
          <p:cNvSpPr/>
          <p:nvPr/>
        </p:nvSpPr>
        <p:spPr>
          <a:xfrm>
            <a:off x="12921991" y="16481302"/>
            <a:ext cx="1408726" cy="1284949"/>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b="1" dirty="0">
                <a:solidFill>
                  <a:schemeClr val="tx1"/>
                </a:solidFill>
              </a:rPr>
              <a:t>ECS operative</a:t>
            </a:r>
            <a:endParaRPr lang="en-GB" sz="1371" dirty="0">
              <a:solidFill>
                <a:schemeClr val="tx1"/>
              </a:solidFill>
            </a:endParaRPr>
          </a:p>
        </p:txBody>
      </p:sp>
      <p:sp>
        <p:nvSpPr>
          <p:cNvPr id="17" name="Rectangle: Rounded Corners 16">
            <a:extLst>
              <a:ext uri="{FF2B5EF4-FFF2-40B4-BE49-F238E27FC236}">
                <a16:creationId xmlns:a16="http://schemas.microsoft.com/office/drawing/2014/main" id="{4C8C37FA-76F7-0D20-A7DE-87050E95EAE4}"/>
              </a:ext>
            </a:extLst>
          </p:cNvPr>
          <p:cNvSpPr/>
          <p:nvPr/>
        </p:nvSpPr>
        <p:spPr>
          <a:xfrm>
            <a:off x="14690888" y="7164756"/>
            <a:ext cx="4407272" cy="1205420"/>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FESS Internal Auditor (card title)</a:t>
            </a:r>
          </a:p>
          <a:p>
            <a:pPr algn="ctr"/>
            <a:r>
              <a:rPr lang="en-GB" dirty="0">
                <a:solidFill>
                  <a:schemeClr val="tx1"/>
                </a:solidFill>
              </a:rPr>
              <a:t>IRCA internal auditor Qualification (Level 3) + FESS gold card</a:t>
            </a:r>
          </a:p>
          <a:p>
            <a:pPr algn="ctr"/>
            <a:r>
              <a:rPr lang="en-GB" b="1" dirty="0">
                <a:solidFill>
                  <a:schemeClr val="tx1"/>
                </a:solidFill>
              </a:rPr>
              <a:t>(MAPs test)</a:t>
            </a:r>
            <a:endParaRPr lang="en-GB" dirty="0">
              <a:solidFill>
                <a:schemeClr val="tx1"/>
              </a:solidFill>
            </a:endParaRPr>
          </a:p>
        </p:txBody>
      </p:sp>
      <p:sp>
        <p:nvSpPr>
          <p:cNvPr id="22" name="Rectangle: Rounded Corners 21">
            <a:extLst>
              <a:ext uri="{FF2B5EF4-FFF2-40B4-BE49-F238E27FC236}">
                <a16:creationId xmlns:a16="http://schemas.microsoft.com/office/drawing/2014/main" id="{42895156-CA02-599A-E911-290C269F9766}"/>
              </a:ext>
            </a:extLst>
          </p:cNvPr>
          <p:cNvSpPr/>
          <p:nvPr/>
        </p:nvSpPr>
        <p:spPr>
          <a:xfrm>
            <a:off x="2680932" y="5041052"/>
            <a:ext cx="8031107" cy="1050962"/>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FESS Technical Manager (card title)</a:t>
            </a:r>
          </a:p>
          <a:p>
            <a:pPr algn="ctr"/>
            <a:r>
              <a:rPr lang="en-GB" dirty="0">
                <a:solidFill>
                  <a:schemeClr val="tx1"/>
                </a:solidFill>
              </a:rPr>
              <a:t>(L3 gold card + H&amp;S L4)</a:t>
            </a:r>
          </a:p>
          <a:p>
            <a:pPr algn="ctr"/>
            <a:r>
              <a:rPr lang="en-GB" b="1" dirty="0">
                <a:solidFill>
                  <a:schemeClr val="tx1"/>
                </a:solidFill>
              </a:rPr>
              <a:t>(MAPs test)</a:t>
            </a:r>
            <a:endParaRPr lang="en-GB" dirty="0">
              <a:solidFill>
                <a:schemeClr val="tx1"/>
              </a:solidFill>
            </a:endParaRPr>
          </a:p>
        </p:txBody>
      </p:sp>
      <p:sp>
        <p:nvSpPr>
          <p:cNvPr id="23" name="Rectangle: Rounded Corners 22">
            <a:extLst>
              <a:ext uri="{FF2B5EF4-FFF2-40B4-BE49-F238E27FC236}">
                <a16:creationId xmlns:a16="http://schemas.microsoft.com/office/drawing/2014/main" id="{91608014-7741-A9CC-1816-A0DC9E4266AE}"/>
              </a:ext>
            </a:extLst>
          </p:cNvPr>
          <p:cNvSpPr/>
          <p:nvPr/>
        </p:nvSpPr>
        <p:spPr>
          <a:xfrm>
            <a:off x="10955485" y="7185388"/>
            <a:ext cx="3501841" cy="1205419"/>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FESS Site Supervisor (card title)</a:t>
            </a:r>
          </a:p>
          <a:p>
            <a:pPr algn="ctr"/>
            <a:r>
              <a:rPr lang="en-GB" dirty="0">
                <a:solidFill>
                  <a:schemeClr val="tx1"/>
                </a:solidFill>
              </a:rPr>
              <a:t>Supervisor Award (Level 4 )</a:t>
            </a:r>
          </a:p>
          <a:p>
            <a:pPr algn="ctr"/>
            <a:r>
              <a:rPr lang="en-GB" dirty="0">
                <a:solidFill>
                  <a:schemeClr val="tx1"/>
                </a:solidFill>
              </a:rPr>
              <a:t>+ FESS Gold card ) </a:t>
            </a:r>
          </a:p>
          <a:p>
            <a:pPr algn="ctr"/>
            <a:r>
              <a:rPr lang="en-GB" b="1" dirty="0">
                <a:solidFill>
                  <a:schemeClr val="tx1"/>
                </a:solidFill>
              </a:rPr>
              <a:t>(MAPs test)</a:t>
            </a:r>
            <a:endParaRPr lang="en-GB" dirty="0">
              <a:solidFill>
                <a:schemeClr val="tx1"/>
              </a:solidFill>
            </a:endParaRPr>
          </a:p>
        </p:txBody>
      </p:sp>
      <p:sp>
        <p:nvSpPr>
          <p:cNvPr id="24" name="Rectangle: Rounded Corners 23">
            <a:extLst>
              <a:ext uri="{FF2B5EF4-FFF2-40B4-BE49-F238E27FC236}">
                <a16:creationId xmlns:a16="http://schemas.microsoft.com/office/drawing/2014/main" id="{CC0CB04C-1E7C-604E-2ED2-EA9A930A565E}"/>
              </a:ext>
            </a:extLst>
          </p:cNvPr>
          <p:cNvSpPr/>
          <p:nvPr/>
        </p:nvSpPr>
        <p:spPr>
          <a:xfrm>
            <a:off x="2527053" y="13412000"/>
            <a:ext cx="5912098" cy="673090"/>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End Point Assessment against FESS standard</a:t>
            </a:r>
          </a:p>
        </p:txBody>
      </p:sp>
      <p:sp>
        <p:nvSpPr>
          <p:cNvPr id="25" name="Rectangle: Rounded Corners 24">
            <a:extLst>
              <a:ext uri="{FF2B5EF4-FFF2-40B4-BE49-F238E27FC236}">
                <a16:creationId xmlns:a16="http://schemas.microsoft.com/office/drawing/2014/main" id="{737ACFC7-0587-099E-5F35-34C98710E85B}"/>
              </a:ext>
            </a:extLst>
          </p:cNvPr>
          <p:cNvSpPr/>
          <p:nvPr/>
        </p:nvSpPr>
        <p:spPr>
          <a:xfrm>
            <a:off x="10210524" y="14894328"/>
            <a:ext cx="8075414" cy="687055"/>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Experienced worker assessment route gateway to FESS assessment</a:t>
            </a:r>
          </a:p>
          <a:p>
            <a:pPr algn="ctr"/>
            <a:r>
              <a:rPr lang="en-GB" sz="1371" dirty="0">
                <a:solidFill>
                  <a:schemeClr val="tx1"/>
                </a:solidFill>
              </a:rPr>
              <a:t>Five years Sector experience, evidence/APL/witness statements</a:t>
            </a:r>
          </a:p>
        </p:txBody>
      </p:sp>
      <p:sp>
        <p:nvSpPr>
          <p:cNvPr id="26" name="Rectangle: Rounded Corners 25">
            <a:extLst>
              <a:ext uri="{FF2B5EF4-FFF2-40B4-BE49-F238E27FC236}">
                <a16:creationId xmlns:a16="http://schemas.microsoft.com/office/drawing/2014/main" id="{7260D119-C211-8EAA-CDB3-711BC7E306F9}"/>
              </a:ext>
            </a:extLst>
          </p:cNvPr>
          <p:cNvSpPr/>
          <p:nvPr/>
        </p:nvSpPr>
        <p:spPr>
          <a:xfrm>
            <a:off x="13849649" y="11429691"/>
            <a:ext cx="4717377" cy="754372"/>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Defined Specialist Scope </a:t>
            </a:r>
          </a:p>
          <a:p>
            <a:pPr algn="ctr"/>
            <a:r>
              <a:rPr lang="en-GB" sz="1371" dirty="0">
                <a:solidFill>
                  <a:schemeClr val="tx1"/>
                </a:solidFill>
              </a:rPr>
              <a:t>(Gold cross hatched card)</a:t>
            </a:r>
          </a:p>
        </p:txBody>
      </p:sp>
      <p:sp>
        <p:nvSpPr>
          <p:cNvPr id="2" name="Rectangle 1">
            <a:extLst>
              <a:ext uri="{FF2B5EF4-FFF2-40B4-BE49-F238E27FC236}">
                <a16:creationId xmlns:a16="http://schemas.microsoft.com/office/drawing/2014/main" id="{9313232C-986C-6E24-B9B9-1EE80FD8E6B2}"/>
              </a:ext>
            </a:extLst>
          </p:cNvPr>
          <p:cNvSpPr/>
          <p:nvPr/>
        </p:nvSpPr>
        <p:spPr>
          <a:xfrm>
            <a:off x="779163" y="22882459"/>
            <a:ext cx="18686840" cy="156813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23"/>
          </a:p>
        </p:txBody>
      </p:sp>
      <p:sp>
        <p:nvSpPr>
          <p:cNvPr id="7" name="TextBox 6">
            <a:extLst>
              <a:ext uri="{FF2B5EF4-FFF2-40B4-BE49-F238E27FC236}">
                <a16:creationId xmlns:a16="http://schemas.microsoft.com/office/drawing/2014/main" id="{EAE93972-759E-119A-8DF0-B13D456343A3}"/>
              </a:ext>
            </a:extLst>
          </p:cNvPr>
          <p:cNvSpPr txBox="1"/>
          <p:nvPr/>
        </p:nvSpPr>
        <p:spPr>
          <a:xfrm rot="16200000">
            <a:off x="722105" y="23327159"/>
            <a:ext cx="1521415" cy="725455"/>
          </a:xfrm>
          <a:prstGeom prst="rect">
            <a:avLst/>
          </a:prstGeom>
          <a:noFill/>
          <a:ln>
            <a:noFill/>
          </a:ln>
        </p:spPr>
        <p:txBody>
          <a:bodyPr wrap="square" rtlCol="0">
            <a:spAutoFit/>
          </a:bodyPr>
          <a:lstStyle/>
          <a:p>
            <a:pPr algn="ctr"/>
            <a:r>
              <a:rPr lang="en-GB" sz="2057" dirty="0"/>
              <a:t>Comp Framework</a:t>
            </a:r>
          </a:p>
        </p:txBody>
      </p:sp>
      <p:sp>
        <p:nvSpPr>
          <p:cNvPr id="8" name="Rectangle: Rounded Corners 7">
            <a:extLst>
              <a:ext uri="{FF2B5EF4-FFF2-40B4-BE49-F238E27FC236}">
                <a16:creationId xmlns:a16="http://schemas.microsoft.com/office/drawing/2014/main" id="{82622479-FE84-1AC5-80E7-2115993A66B4}"/>
              </a:ext>
            </a:extLst>
          </p:cNvPr>
          <p:cNvSpPr/>
          <p:nvPr/>
        </p:nvSpPr>
        <p:spPr>
          <a:xfrm>
            <a:off x="2866174" y="23520589"/>
            <a:ext cx="16032291" cy="569769"/>
          </a:xfrm>
          <a:prstGeom prst="round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75" dirty="0">
                <a:solidFill>
                  <a:schemeClr val="tx1"/>
                </a:solidFill>
              </a:rPr>
              <a:t>Competence Framework – This has been included in the new FESS standard to technician level launching 1/3/24</a:t>
            </a:r>
          </a:p>
        </p:txBody>
      </p:sp>
      <p:sp>
        <p:nvSpPr>
          <p:cNvPr id="9" name="Rectangle: Rounded Corners 8">
            <a:extLst>
              <a:ext uri="{FF2B5EF4-FFF2-40B4-BE49-F238E27FC236}">
                <a16:creationId xmlns:a16="http://schemas.microsoft.com/office/drawing/2014/main" id="{206A30AD-6FE5-FE4C-C4C3-AF31ED6D9B8C}"/>
              </a:ext>
            </a:extLst>
          </p:cNvPr>
          <p:cNvSpPr/>
          <p:nvPr/>
        </p:nvSpPr>
        <p:spPr>
          <a:xfrm>
            <a:off x="10210524" y="13453397"/>
            <a:ext cx="8075414" cy="1200980"/>
          </a:xfrm>
          <a:prstGeom prst="round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71" dirty="0">
                <a:solidFill>
                  <a:schemeClr val="tx1"/>
                </a:solidFill>
              </a:rPr>
              <a:t>Experience worker route  Assessment against FESS standard full scope </a:t>
            </a:r>
          </a:p>
          <a:p>
            <a:pPr algn="ctr"/>
            <a:r>
              <a:rPr lang="en-GB" sz="1371" dirty="0">
                <a:solidFill>
                  <a:schemeClr val="tx1"/>
                </a:solidFill>
              </a:rPr>
              <a:t>Defined specialist scope route assessment against FESS defined scope assessment</a:t>
            </a:r>
          </a:p>
          <a:p>
            <a:pPr algn="ctr"/>
            <a:r>
              <a:rPr lang="en-GB" sz="1371" dirty="0">
                <a:solidFill>
                  <a:schemeClr val="tx1"/>
                </a:solidFill>
              </a:rPr>
              <a:t>Choice of two approved assessment organisations BPEC or EAL </a:t>
            </a:r>
          </a:p>
          <a:p>
            <a:pPr algn="ctr"/>
            <a:endParaRPr lang="en-GB" sz="1371" dirty="0">
              <a:solidFill>
                <a:schemeClr val="tx1"/>
              </a:solidFill>
            </a:endParaRPr>
          </a:p>
        </p:txBody>
      </p:sp>
    </p:spTree>
    <p:extLst>
      <p:ext uri="{BB962C8B-B14F-4D97-AF65-F5344CB8AC3E}">
        <p14:creationId xmlns:p14="http://schemas.microsoft.com/office/powerpoint/2010/main" val="12647795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77988d7-6cbc-43a9-b5cb-51d91394baa4">
      <Terms xmlns="http://schemas.microsoft.com/office/infopath/2007/PartnerControls"/>
    </lcf76f155ced4ddcb4097134ff3c332f>
    <TaxCatchAll xmlns="6c5268e7-3d15-4470-8933-89cba07909b0">
      <Value>1</Value>
    </TaxCatchAll>
    <Government_x0020_Body xmlns="b413c3fd-5a3b-4239-b985-69032e371c04">DIT</Government_x0020_Body>
    <Date_x0020_Opened xmlns="b413c3fd-5a3b-4239-b985-69032e371c04">2024-07-05T08:40:34+00:00</Date_x0020_Opened>
    <LegacyData xmlns="aaacb922-5235-4a66-b188-303b9b46fbd7" xsi:nil="true"/>
    <Descriptor xmlns="0063f72e-ace3-48fb-9c1f-5b513408b31f" xsi:nil="true"/>
    <m975189f4ba442ecbf67d4147307b177 xmlns="6c5268e7-3d15-4470-8933-89cba07909b0">
      <Terms xmlns="http://schemas.microsoft.com/office/infopath/2007/PartnerControls">
        <TermInfo xmlns="http://schemas.microsoft.com/office/infopath/2007/PartnerControls">
          <TermName xmlns="http://schemas.microsoft.com/office/infopath/2007/PartnerControls">Business Group</TermName>
          <TermId xmlns="http://schemas.microsoft.com/office/infopath/2007/PartnerControls">26fdb3af-2967-4203-9485-8190f803df09</TermId>
        </TermInfo>
      </Terms>
    </m975189f4ba442ecbf67d4147307b177>
    <Security_x0020_Classification xmlns="0063f72e-ace3-48fb-9c1f-5b513408b31f">OFFICIAL</Security_x0020_Classification>
    <Retention_x0020_Label xmlns="a8f60570-4bd3-4f2b-950b-a996de8ab151" xsi:nil="true"/>
    <Date_x0020_Closed xmlns="b413c3fd-5a3b-4239-b985-69032e371c04" xsi:nil="true"/>
    <_dlc_DocId xmlns="6c5268e7-3d15-4470-8933-89cba07909b0">QN7YQDQNMRE4-355888257-389702</_dlc_DocId>
    <_dlc_DocIdUrl xmlns="6c5268e7-3d15-4470-8933-89cba07909b0">
      <Url>https://dbis.sharepoint.com/sites/ct/_layouts/15/DocIdRedir.aspx?ID=QN7YQDQNMRE4-355888257-389702</Url>
      <Description>QN7YQDQNMRE4-355888257-389702</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3967AF08EAF654F91869F28F3A1E624" ma:contentTypeVersion="23" ma:contentTypeDescription="Create a new document." ma:contentTypeScope="" ma:versionID="a7bb831109eea53f80f0e7fd4b80d0ea">
  <xsd:schema xmlns:xsd="http://www.w3.org/2001/XMLSchema" xmlns:xs="http://www.w3.org/2001/XMLSchema" xmlns:p="http://schemas.microsoft.com/office/2006/metadata/properties" xmlns:ns2="6c5268e7-3d15-4470-8933-89cba07909b0" xmlns:ns3="0063f72e-ace3-48fb-9c1f-5b513408b31f" xmlns:ns4="b413c3fd-5a3b-4239-b985-69032e371c04" xmlns:ns5="a8f60570-4bd3-4f2b-950b-a996de8ab151" xmlns:ns6="aaacb922-5235-4a66-b188-303b9b46fbd7" xmlns:ns7="e77988d7-6cbc-43a9-b5cb-51d91394baa4" targetNamespace="http://schemas.microsoft.com/office/2006/metadata/properties" ma:root="true" ma:fieldsID="6b5cb79fd8c0092d6b984f5d0b1f57c7" ns2:_="" ns3:_="" ns4:_="" ns5:_="" ns6:_="" ns7:_="">
    <xsd:import namespace="6c5268e7-3d15-4470-8933-89cba07909b0"/>
    <xsd:import namespace="0063f72e-ace3-48fb-9c1f-5b513408b31f"/>
    <xsd:import namespace="b413c3fd-5a3b-4239-b985-69032e371c04"/>
    <xsd:import namespace="a8f60570-4bd3-4f2b-950b-a996de8ab151"/>
    <xsd:import namespace="aaacb922-5235-4a66-b188-303b9b46fbd7"/>
    <xsd:import namespace="e77988d7-6cbc-43a9-b5cb-51d91394baa4"/>
    <xsd:element name="properties">
      <xsd:complexType>
        <xsd:sequence>
          <xsd:element name="documentManagement">
            <xsd:complexType>
              <xsd:all>
                <xsd:element ref="ns2:_dlc_DocId" minOccurs="0"/>
                <xsd:element ref="ns2:_dlc_DocIdUrl" minOccurs="0"/>
                <xsd:element ref="ns2:_dlc_DocIdPersistId" minOccurs="0"/>
                <xsd:element ref="ns3:Security_x0020_Classification" minOccurs="0"/>
                <xsd:element ref="ns3:Descriptor" minOccurs="0"/>
                <xsd:element ref="ns2:m975189f4ba442ecbf67d4147307b177" minOccurs="0"/>
                <xsd:element ref="ns2:TaxCatchAll" minOccurs="0"/>
                <xsd:element ref="ns2:TaxCatchAllLabel" minOccurs="0"/>
                <xsd:element ref="ns4:Government_x0020_Body" minOccurs="0"/>
                <xsd:element ref="ns4:Date_x0020_Opened" minOccurs="0"/>
                <xsd:element ref="ns4:Date_x0020_Closed" minOccurs="0"/>
                <xsd:element ref="ns5:Retention_x0020_Label" minOccurs="0"/>
                <xsd:element ref="ns6:LegacyData" minOccurs="0"/>
                <xsd:element ref="ns7:MediaServiceMetadata" minOccurs="0"/>
                <xsd:element ref="ns7:MediaServiceFastMetadata" minOccurs="0"/>
                <xsd:element ref="ns7:MediaServiceObjectDetectorVersions" minOccurs="0"/>
                <xsd:element ref="ns2:SharedWithUsers" minOccurs="0"/>
                <xsd:element ref="ns2:SharedWithDetails" minOccurs="0"/>
                <xsd:element ref="ns7:lcf76f155ced4ddcb4097134ff3c332f" minOccurs="0"/>
                <xsd:element ref="ns7:MediaServiceGenerationTime" minOccurs="0"/>
                <xsd:element ref="ns7:MediaServiceEventHashCode" minOccurs="0"/>
                <xsd:element ref="ns7:MediaServiceDateTaken" minOccurs="0"/>
                <xsd:element ref="ns7:MediaServiceLocation" minOccurs="0"/>
                <xsd:element ref="ns7:MediaServiceSearchProperties" minOccurs="0"/>
                <xsd:element ref="ns7:MediaServiceOCR" minOccurs="0"/>
                <xsd:element ref="ns7: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c5268e7-3d15-4470-8933-89cba07909b0"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m975189f4ba442ecbf67d4147307b177" ma:index="13" nillable="true" ma:taxonomy="true" ma:internalName="m975189f4ba442ecbf67d4147307b177" ma:taxonomyFieldName="Business_x0020_Unit" ma:displayName="Business Unit" ma:default="1;#Business Group|26fdb3af-2967-4203-9485-8190f803df09" ma:fieldId="{6975189f-4ba4-42ec-bf67-d4147307b177}" ma:sspId="07c4ed84-5fe0-43ce-92b1-d76889ed7488" ma:termSetId="6f71e40e-3a2e-4baf-91d9-2069eb354530" ma:anchorId="00000000-0000-0000-0000-000000000000" ma:open="false" ma:isKeyword="false">
      <xsd:complexType>
        <xsd:sequence>
          <xsd:element ref="pc:Terms" minOccurs="0" maxOccurs="1"/>
        </xsd:sequence>
      </xsd:complexType>
    </xsd:element>
    <xsd:element name="TaxCatchAll" ma:index="14" nillable="true" ma:displayName="Taxonomy Catch All Column" ma:hidden="true" ma:list="{c9594653-8136-4681-a4de-9d66622f53e8}" ma:internalName="TaxCatchAll" ma:showField="CatchAllData" ma:web="6c5268e7-3d15-4470-8933-89cba07909b0">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c9594653-8136-4681-a4de-9d66622f53e8}" ma:internalName="TaxCatchAllLabel" ma:readOnly="true" ma:showField="CatchAllDataLabel" ma:web="6c5268e7-3d15-4470-8933-89cba07909b0">
      <xsd:complexType>
        <xsd:complexContent>
          <xsd:extension base="dms:MultiChoiceLookup">
            <xsd:sequence>
              <xsd:element name="Value" type="dms:Lookup" maxOccurs="unbounded" minOccurs="0" nillable="true"/>
            </xsd:sequence>
          </xsd:extension>
        </xsd:complexContent>
      </xsd:complexType>
    </xsd:element>
    <xsd:element name="SharedWithUsers" ma:index="2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063f72e-ace3-48fb-9c1f-5b513408b31f" elementFormDefault="qualified">
    <xsd:import namespace="http://schemas.microsoft.com/office/2006/documentManagement/types"/>
    <xsd:import namespace="http://schemas.microsoft.com/office/infopath/2007/PartnerControls"/>
    <xsd:element name="Security_x0020_Classification" ma:index="11" nillable="true" ma:displayName="Security Classification" ma:default="OFFICIAL" ma:format="Dropdown" ma:indexed="true" ma:internalName="Security_x0020_Classification">
      <xsd:simpleType>
        <xsd:restriction base="dms:Choice">
          <xsd:enumeration value="OFFICIAL"/>
          <xsd:enumeration value="OFFICIAL - SENSITIVE"/>
        </xsd:restriction>
      </xsd:simpleType>
    </xsd:element>
    <xsd:element name="Descriptor" ma:index="12" nillable="true" ma:displayName="Descriptor" ma:default="" ma:format="Dropdown" ma:indexed="true" ma:internalName="Descriptor">
      <xsd:simpleType>
        <xsd:restriction base="dms:Choice">
          <xsd:enumeration value="COMMERCIAL"/>
          <xsd:enumeration value="PERSONAL"/>
          <xsd:enumeration value="LOCSEN"/>
        </xsd:restriction>
      </xsd:simpleType>
    </xsd:element>
  </xsd:schema>
  <xsd:schema xmlns:xsd="http://www.w3.org/2001/XMLSchema" xmlns:xs="http://www.w3.org/2001/XMLSchema" xmlns:dms="http://schemas.microsoft.com/office/2006/documentManagement/types" xmlns:pc="http://schemas.microsoft.com/office/infopath/2007/PartnerControls" targetNamespace="b413c3fd-5a3b-4239-b985-69032e371c04" elementFormDefault="qualified">
    <xsd:import namespace="http://schemas.microsoft.com/office/2006/documentManagement/types"/>
    <xsd:import namespace="http://schemas.microsoft.com/office/infopath/2007/PartnerControls"/>
    <xsd:element name="Government_x0020_Body" ma:index="17" nillable="true" ma:displayName="Government Body" ma:default="DIT" ma:internalName="Government_x0020_Body">
      <xsd:simpleType>
        <xsd:restriction base="dms:Text">
          <xsd:maxLength value="255"/>
        </xsd:restriction>
      </xsd:simpleType>
    </xsd:element>
    <xsd:element name="Date_x0020_Opened" ma:index="18" nillable="true" ma:displayName="Date Opened" ma:default="[Today]" ma:format="DateOnly" ma:internalName="Date_x0020_Opened">
      <xsd:simpleType>
        <xsd:restriction base="dms:DateTime"/>
      </xsd:simpleType>
    </xsd:element>
    <xsd:element name="Date_x0020_Closed" ma:index="19" nillable="true" ma:displayName="Date Closed" ma:format="DateOnly" ma:internalName="Date_x0020_Closed">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8f60570-4bd3-4f2b-950b-a996de8ab151" elementFormDefault="qualified">
    <xsd:import namespace="http://schemas.microsoft.com/office/2006/documentManagement/types"/>
    <xsd:import namespace="http://schemas.microsoft.com/office/infopath/2007/PartnerControls"/>
    <xsd:element name="Retention_x0020_Label" ma:index="20" nillable="true" ma:displayName="Retention Label" ma:internalName="Retention_x0020_Labe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acb922-5235-4a66-b188-303b9b46fbd7" elementFormDefault="qualified">
    <xsd:import namespace="http://schemas.microsoft.com/office/2006/documentManagement/types"/>
    <xsd:import namespace="http://schemas.microsoft.com/office/infopath/2007/PartnerControls"/>
    <xsd:element name="LegacyData" ma:index="21" nillable="true" ma:displayName="Legacy Data" ma:internalName="LegacyData">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77988d7-6cbc-43a9-b5cb-51d91394baa4" elementFormDefault="qualified">
    <xsd:import namespace="http://schemas.microsoft.com/office/2006/documentManagement/types"/>
    <xsd:import namespace="http://schemas.microsoft.com/office/infopath/2007/PartnerControls"/>
    <xsd:element name="MediaServiceMetadata" ma:index="22" nillable="true" ma:displayName="MediaServiceMetadata" ma:hidden="true" ma:internalName="MediaServiceMetadata" ma:readOnly="true">
      <xsd:simpleType>
        <xsd:restriction base="dms:Note"/>
      </xsd:simpleType>
    </xsd:element>
    <xsd:element name="MediaServiceFastMetadata" ma:index="23" nillable="true" ma:displayName="MediaServiceFastMetadata" ma:hidden="true" ma:internalName="MediaServiceFastMetadata"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lcf76f155ced4ddcb4097134ff3c332f" ma:index="28" nillable="true" ma:taxonomy="true" ma:internalName="lcf76f155ced4ddcb4097134ff3c332f" ma:taxonomyFieldName="MediaServiceImageTags" ma:displayName="Image Tags" ma:readOnly="false" ma:fieldId="{5cf76f15-5ced-4ddc-b409-7134ff3c332f}" ma:taxonomyMulti="true" ma:sspId="07c4ed84-5fe0-43ce-92b1-d76889ed7488" ma:termSetId="09814cd3-568e-fe90-9814-8d621ff8fb84" ma:anchorId="fba54fb3-c3e1-fe81-a776-ca4b69148c4d" ma:open="true" ma:isKeyword="false">
      <xsd:complexType>
        <xsd:sequence>
          <xsd:element ref="pc:Terms" minOccurs="0" maxOccurs="1"/>
        </xsd:sequence>
      </xsd:complexType>
    </xsd:element>
    <xsd:element name="MediaServiceGenerationTime" ma:index="29" nillable="true" ma:displayName="MediaServiceGenerationTime" ma:hidden="true" ma:internalName="MediaServiceGenerationTime" ma:readOnly="true">
      <xsd:simpleType>
        <xsd:restriction base="dms:Text"/>
      </xsd:simpleType>
    </xsd:element>
    <xsd:element name="MediaServiceEventHashCode" ma:index="30" nillable="true" ma:displayName="MediaServiceEventHashCode" ma:hidden="true" ma:internalName="MediaServiceEventHashCode" ma:readOnly="true">
      <xsd:simpleType>
        <xsd:restriction base="dms:Text"/>
      </xsd:simpleType>
    </xsd:element>
    <xsd:element name="MediaServiceDateTaken" ma:index="31" nillable="true" ma:displayName="MediaServiceDateTaken" ma:hidden="true" ma:indexed="true" ma:internalName="MediaServiceDateTaken" ma:readOnly="true">
      <xsd:simpleType>
        <xsd:restriction base="dms:Text"/>
      </xsd:simpleType>
    </xsd:element>
    <xsd:element name="MediaServiceLocation" ma:index="32" nillable="true" ma:displayName="Location" ma:indexed="true" ma:internalName="MediaServiceLocation" ma:readOnly="true">
      <xsd:simpleType>
        <xsd:restriction base="dms:Text"/>
      </xsd:simpleType>
    </xsd:element>
    <xsd:element name="MediaServiceSearchProperties" ma:index="33" nillable="true" ma:displayName="MediaServiceSearchProperties" ma:hidden="true" ma:internalName="MediaServiceSearchProperties" ma:readOnly="true">
      <xsd:simpleType>
        <xsd:restriction base="dms:Note"/>
      </xsd:simpleType>
    </xsd:element>
    <xsd:element name="MediaServiceOCR" ma:index="34" nillable="true" ma:displayName="Extracted Text" ma:internalName="MediaServiceOCR" ma:readOnly="true">
      <xsd:simpleType>
        <xsd:restriction base="dms:Note">
          <xsd:maxLength value="255"/>
        </xsd:restriction>
      </xsd:simpleType>
    </xsd:element>
    <xsd:element name="MediaLengthInSeconds" ma:index="3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16F4D0FE-543C-4EF0-9659-232AE2842C76}">
  <ds:schemaRefs>
    <ds:schemaRef ds:uri="http://purl.org/dc/terms/"/>
    <ds:schemaRef ds:uri="http://schemas.microsoft.com/office/2006/metadata/properties"/>
    <ds:schemaRef ds:uri="http://purl.org/dc/elements/1.1/"/>
    <ds:schemaRef ds:uri="http://purl.org/dc/dcmitype/"/>
    <ds:schemaRef ds:uri="http://schemas.microsoft.com/office/2006/documentManagement/types"/>
    <ds:schemaRef ds:uri="4e59815b-fc34-4a2e-ab14-77a49d5fee2e"/>
    <ds:schemaRef ds:uri="http://www.w3.org/XML/1998/namespace"/>
    <ds:schemaRef ds:uri="http://schemas.microsoft.com/office/infopath/2007/PartnerControls"/>
    <ds:schemaRef ds:uri="http://schemas.openxmlformats.org/package/2006/metadata/core-properties"/>
    <ds:schemaRef ds:uri="8ebde773-8ec9-4f31-8bd0-8b8d65d16fe6"/>
    <ds:schemaRef ds:uri="de43e9f3-8159-45e6-b331-18766bf2d899"/>
    <ds:schemaRef ds:uri="6cda3599-f4e0-4b4c-a0f6-2ae09413eadf"/>
    <ds:schemaRef ds:uri="e77988d7-6cbc-43a9-b5cb-51d91394baa4"/>
    <ds:schemaRef ds:uri="6c5268e7-3d15-4470-8933-89cba07909b0"/>
    <ds:schemaRef ds:uri="b413c3fd-5a3b-4239-b985-69032e371c04"/>
    <ds:schemaRef ds:uri="aaacb922-5235-4a66-b188-303b9b46fbd7"/>
    <ds:schemaRef ds:uri="0063f72e-ace3-48fb-9c1f-5b513408b31f"/>
    <ds:schemaRef ds:uri="a8f60570-4bd3-4f2b-950b-a996de8ab151"/>
  </ds:schemaRefs>
</ds:datastoreItem>
</file>

<file path=customXml/itemProps2.xml><?xml version="1.0" encoding="utf-8"?>
<ds:datastoreItem xmlns:ds="http://schemas.openxmlformats.org/officeDocument/2006/customXml" ds:itemID="{71EBF020-65A2-4721-A932-9514AD446E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c5268e7-3d15-4470-8933-89cba07909b0"/>
    <ds:schemaRef ds:uri="0063f72e-ace3-48fb-9c1f-5b513408b31f"/>
    <ds:schemaRef ds:uri="b413c3fd-5a3b-4239-b985-69032e371c04"/>
    <ds:schemaRef ds:uri="a8f60570-4bd3-4f2b-950b-a996de8ab151"/>
    <ds:schemaRef ds:uri="aaacb922-5235-4a66-b188-303b9b46fbd7"/>
    <ds:schemaRef ds:uri="e77988d7-6cbc-43a9-b5cb-51d91394ba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52C0913-8E3B-4920-AEC0-81858CF4ECFE}">
  <ds:schemaRefs>
    <ds:schemaRef ds:uri="http://schemas.microsoft.com/sharepoint/v3/contenttype/forms"/>
  </ds:schemaRefs>
</ds:datastoreItem>
</file>

<file path=customXml/itemProps4.xml><?xml version="1.0" encoding="utf-8"?>
<ds:datastoreItem xmlns:ds="http://schemas.openxmlformats.org/officeDocument/2006/customXml" ds:itemID="{CC8DA3FC-8588-46BD-8E37-D3A1F3CA62EB}">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0</TotalTime>
  <Words>429</Words>
  <Application>Microsoft Office PowerPoint</Application>
  <PresentationFormat>Custom</PresentationFormat>
  <Paragraphs>66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Faye Burnett</dc:creator>
  <cp:lastModifiedBy>Trevor Jenks</cp:lastModifiedBy>
  <cp:revision>38</cp:revision>
  <dcterms:created xsi:type="dcterms:W3CDTF">2023-03-20T09:13:18Z</dcterms:created>
  <dcterms:modified xsi:type="dcterms:W3CDTF">2024-07-05T08:40:55Z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0x01010083967AF08EAF654F91869F28F3A1E624</vt:lpwstr>
  </property>
  <property fmtid="{D5CDD505-2E9C-101B-9397-08002B2CF9AE}" pid="3" name="MediaServiceImageTags">
    <vt:lpwstr/>
  </property>
  <property fmtid="{D5CDD505-2E9C-101B-9397-08002B2CF9AE}" pid="4" name="_dlc_DocIdItemGuid">
    <vt:lpwstr>e51e58e3-b01a-42bf-89d3-ac2aae54b96e</vt:lpwstr>
  </property>
  <property fmtid="{D5CDD505-2E9C-101B-9397-08002B2CF9AE}" pid="5" name="MSIP_Label_c1c05e37-788c-4c59-b50e-5c98323c0a70_Enabled">
    <vt:lpwstr>true</vt:lpwstr>
  </property>
  <property fmtid="{D5CDD505-2E9C-101B-9397-08002B2CF9AE}" pid="6" name="MSIP_Label_c1c05e37-788c-4c59-b50e-5c98323c0a70_SetDate">
    <vt:lpwstr>2024-07-05T08:40:54Z</vt:lpwstr>
  </property>
  <property fmtid="{D5CDD505-2E9C-101B-9397-08002B2CF9AE}" pid="7" name="MSIP_Label_c1c05e37-788c-4c59-b50e-5c98323c0a70_Method">
    <vt:lpwstr>Standard</vt:lpwstr>
  </property>
  <property fmtid="{D5CDD505-2E9C-101B-9397-08002B2CF9AE}" pid="8" name="MSIP_Label_c1c05e37-788c-4c59-b50e-5c98323c0a70_Name">
    <vt:lpwstr>OFFICIAL</vt:lpwstr>
  </property>
  <property fmtid="{D5CDD505-2E9C-101B-9397-08002B2CF9AE}" pid="9" name="MSIP_Label_c1c05e37-788c-4c59-b50e-5c98323c0a70_SiteId">
    <vt:lpwstr>8fa217ec-33aa-46fb-ad96-dfe68006bb86</vt:lpwstr>
  </property>
  <property fmtid="{D5CDD505-2E9C-101B-9397-08002B2CF9AE}" pid="10" name="MSIP_Label_c1c05e37-788c-4c59-b50e-5c98323c0a70_ActionId">
    <vt:lpwstr>681c087c-e369-45c9-aa23-61e55edee4f7</vt:lpwstr>
  </property>
  <property fmtid="{D5CDD505-2E9C-101B-9397-08002B2CF9AE}" pid="11" name="MSIP_Label_c1c05e37-788c-4c59-b50e-5c98323c0a70_ContentBits">
    <vt:lpwstr>0</vt:lpwstr>
  </property>
  <property fmtid="{D5CDD505-2E9C-101B-9397-08002B2CF9AE}" pid="12" name="Business Unit">
    <vt:lpwstr>1;#Business Group|26fdb3af-2967-4203-9485-8190f803df09</vt:lpwstr>
  </property>
</Properties>
</file>