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7" r:id="rId5"/>
  </p:sldIdLst>
  <p:sldSz cx="1979930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820" userDrawn="1">
          <p15:clr>
            <a:srgbClr val="A4A3A4"/>
          </p15:clr>
        </p15:guide>
        <p15:guide id="5" orient="horz" pos="8805" userDrawn="1">
          <p15:clr>
            <a:srgbClr val="A4A3A4"/>
          </p15:clr>
        </p15:guide>
        <p15:guide id="7" orient="horz" pos="1360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3D46BBA-51C4-B45A-96C8-248B4BD823A4}" name="Marion Marsland" initials="MM" userId="S::marionmarsland@tica.uk.com::5f2b63a3-50ab-42c9-ade1-2575fedf2cf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81" autoAdjust="0"/>
    <p:restoredTop sz="94660"/>
  </p:normalViewPr>
  <p:slideViewPr>
    <p:cSldViewPr snapToGrid="0">
      <p:cViewPr varScale="1">
        <p:scale>
          <a:sx n="26" d="100"/>
          <a:sy n="26" d="100"/>
        </p:scale>
        <p:origin x="2688" y="144"/>
      </p:cViewPr>
      <p:guideLst>
        <p:guide pos="1820"/>
        <p:guide orient="horz" pos="8805"/>
        <p:guide orient="horz" pos="136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Anderson" userId="4d36b3fa-df78-4bc3-996e-f32efb06ab8b" providerId="ADAL" clId="{4E76F07F-DAB5-4E1F-9F15-A14F2B6E9372}"/>
    <pc:docChg chg="modSld">
      <pc:chgData name="Helen Anderson" userId="4d36b3fa-df78-4bc3-996e-f32efb06ab8b" providerId="ADAL" clId="{4E76F07F-DAB5-4E1F-9F15-A14F2B6E9372}" dt="2023-11-30T13:15:26.053" v="57" actId="1076"/>
      <pc:docMkLst>
        <pc:docMk/>
      </pc:docMkLst>
      <pc:sldChg chg="modSp mod delCm">
        <pc:chgData name="Helen Anderson" userId="4d36b3fa-df78-4bc3-996e-f32efb06ab8b" providerId="ADAL" clId="{4E76F07F-DAB5-4E1F-9F15-A14F2B6E9372}" dt="2023-11-30T13:15:26.053" v="57" actId="1076"/>
        <pc:sldMkLst>
          <pc:docMk/>
          <pc:sldMk cId="1913021277" sldId="257"/>
        </pc:sldMkLst>
        <pc:spChg chg="mod">
          <ac:chgData name="Helen Anderson" userId="4d36b3fa-df78-4bc3-996e-f32efb06ab8b" providerId="ADAL" clId="{4E76F07F-DAB5-4E1F-9F15-A14F2B6E9372}" dt="2023-11-30T13:11:34.461" v="51"/>
          <ac:spMkLst>
            <pc:docMk/>
            <pc:sldMk cId="1913021277" sldId="257"/>
            <ac:spMk id="15" creationId="{16A5D7E8-4DF1-D0AC-D726-FA1080EE9A98}"/>
          </ac:spMkLst>
        </pc:spChg>
        <pc:spChg chg="mod">
          <ac:chgData name="Helen Anderson" userId="4d36b3fa-df78-4bc3-996e-f32efb06ab8b" providerId="ADAL" clId="{4E76F07F-DAB5-4E1F-9F15-A14F2B6E9372}" dt="2023-11-30T13:15:26.053" v="57" actId="1076"/>
          <ac:spMkLst>
            <pc:docMk/>
            <pc:sldMk cId="1913021277" sldId="257"/>
            <ac:spMk id="114" creationId="{EC80B27B-D806-F812-7BB7-917CA4A46CE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Helen Anderson" userId="4d36b3fa-df78-4bc3-996e-f32efb06ab8b" providerId="ADAL" clId="{4E76F07F-DAB5-4E1F-9F15-A14F2B6E9372}" dt="2023-11-30T13:11:03.157" v="50"/>
              <pc2:cmMkLst xmlns:pc2="http://schemas.microsoft.com/office/powerpoint/2019/9/main/command">
                <pc:docMk/>
                <pc:sldMk cId="1913021277" sldId="257"/>
                <pc2:cmMk id="{A3ECAD82-8754-41C9-9366-63DC5121F2F3}"/>
              </pc2:cmMkLst>
            </pc226:cmChg>
          </p:ext>
        </pc:extLst>
      </pc:sldChg>
      <pc:sldChg chg="modSp mod">
        <pc:chgData name="Helen Anderson" userId="4d36b3fa-df78-4bc3-996e-f32efb06ab8b" providerId="ADAL" clId="{4E76F07F-DAB5-4E1F-9F15-A14F2B6E9372}" dt="2023-11-30T13:11:53.488" v="56" actId="20577"/>
        <pc:sldMkLst>
          <pc:docMk/>
          <pc:sldMk cId="996090828" sldId="258"/>
        </pc:sldMkLst>
        <pc:spChg chg="mod">
          <ac:chgData name="Helen Anderson" userId="4d36b3fa-df78-4bc3-996e-f32efb06ab8b" providerId="ADAL" clId="{4E76F07F-DAB5-4E1F-9F15-A14F2B6E9372}" dt="2023-11-30T13:11:53.488" v="56" actId="20577"/>
          <ac:spMkLst>
            <pc:docMk/>
            <pc:sldMk cId="996090828" sldId="258"/>
            <ac:spMk id="15" creationId="{16A5D7E8-4DF1-D0AC-D726-FA1080EE9A98}"/>
          </ac:spMkLst>
        </pc:spChg>
        <pc:spChg chg="mod">
          <ac:chgData name="Helen Anderson" userId="4d36b3fa-df78-4bc3-996e-f32efb06ab8b" providerId="ADAL" clId="{4E76F07F-DAB5-4E1F-9F15-A14F2B6E9372}" dt="2023-11-30T13:10:03.885" v="16"/>
          <ac:spMkLst>
            <pc:docMk/>
            <pc:sldMk cId="996090828" sldId="258"/>
            <ac:spMk id="56" creationId="{B6E0DC56-7DAD-1E94-C668-07E0CE30B418}"/>
          </ac:spMkLst>
        </pc:spChg>
        <pc:spChg chg="mod">
          <ac:chgData name="Helen Anderson" userId="4d36b3fa-df78-4bc3-996e-f32efb06ab8b" providerId="ADAL" clId="{4E76F07F-DAB5-4E1F-9F15-A14F2B6E9372}" dt="2023-11-30T13:09:46.409" v="15" actId="20577"/>
          <ac:spMkLst>
            <pc:docMk/>
            <pc:sldMk cId="996090828" sldId="258"/>
            <ac:spMk id="58" creationId="{D7E713B9-39C6-BE53-095C-8E2BF3DACC51}"/>
          </ac:spMkLst>
        </pc:spChg>
        <pc:spChg chg="mod">
          <ac:chgData name="Helen Anderson" userId="4d36b3fa-df78-4bc3-996e-f32efb06ab8b" providerId="ADAL" clId="{4E76F07F-DAB5-4E1F-9F15-A14F2B6E9372}" dt="2023-11-30T13:10:06.726" v="17"/>
          <ac:spMkLst>
            <pc:docMk/>
            <pc:sldMk cId="996090828" sldId="258"/>
            <ac:spMk id="60" creationId="{2886B3D1-4721-3E32-0ACE-4CD265BEA2E5}"/>
          </ac:spMkLst>
        </pc:spChg>
      </pc:sldChg>
    </pc:docChg>
  </pc:docChgLst>
  <pc:docChgLst>
    <pc:chgData name="Madeleine Hill" userId="d0e31f4b-d444-432c-aff3-fefa39aa1f64" providerId="ADAL" clId="{6FE87D98-5F1A-452F-9EF9-99E094725559}"/>
    <pc:docChg chg="custSel delSld modSld">
      <pc:chgData name="Madeleine Hill" userId="d0e31f4b-d444-432c-aff3-fefa39aa1f64" providerId="ADAL" clId="{6FE87D98-5F1A-452F-9EF9-99E094725559}" dt="2023-12-14T12:27:39.515" v="530" actId="20577"/>
      <pc:docMkLst>
        <pc:docMk/>
      </pc:docMkLst>
      <pc:sldChg chg="modSp mod">
        <pc:chgData name="Madeleine Hill" userId="d0e31f4b-d444-432c-aff3-fefa39aa1f64" providerId="ADAL" clId="{6FE87D98-5F1A-452F-9EF9-99E094725559}" dt="2023-12-14T12:27:39.515" v="530" actId="20577"/>
        <pc:sldMkLst>
          <pc:docMk/>
          <pc:sldMk cId="1913021277" sldId="257"/>
        </pc:sldMkLst>
        <pc:spChg chg="mod">
          <ac:chgData name="Madeleine Hill" userId="d0e31f4b-d444-432c-aff3-fefa39aa1f64" providerId="ADAL" clId="{6FE87D98-5F1A-452F-9EF9-99E094725559}" dt="2023-12-14T10:42:04.134" v="142" actId="113"/>
          <ac:spMkLst>
            <pc:docMk/>
            <pc:sldMk cId="1913021277" sldId="257"/>
            <ac:spMk id="5" creationId="{B356E8CC-CD87-A7EF-A4FB-A9B10B863775}"/>
          </ac:spMkLst>
        </pc:spChg>
        <pc:spChg chg="mod">
          <ac:chgData name="Madeleine Hill" userId="d0e31f4b-d444-432c-aff3-fefa39aa1f64" providerId="ADAL" clId="{6FE87D98-5F1A-452F-9EF9-99E094725559}" dt="2023-12-14T10:42:09.151" v="143" actId="113"/>
          <ac:spMkLst>
            <pc:docMk/>
            <pc:sldMk cId="1913021277" sldId="257"/>
            <ac:spMk id="10" creationId="{3FD2DB93-BB31-7498-62EB-D26F93BEAF76}"/>
          </ac:spMkLst>
        </pc:spChg>
        <pc:spChg chg="mod">
          <ac:chgData name="Madeleine Hill" userId="d0e31f4b-d444-432c-aff3-fefa39aa1f64" providerId="ADAL" clId="{6FE87D98-5F1A-452F-9EF9-99E094725559}" dt="2023-12-14T12:27:14.801" v="519" actId="6549"/>
          <ac:spMkLst>
            <pc:docMk/>
            <pc:sldMk cId="1913021277" sldId="257"/>
            <ac:spMk id="15" creationId="{16A5D7E8-4DF1-D0AC-D726-FA1080EE9A98}"/>
          </ac:spMkLst>
        </pc:spChg>
        <pc:spChg chg="mod">
          <ac:chgData name="Madeleine Hill" userId="d0e31f4b-d444-432c-aff3-fefa39aa1f64" providerId="ADAL" clId="{6FE87D98-5F1A-452F-9EF9-99E094725559}" dt="2023-12-14T12:27:03.877" v="518" actId="6549"/>
          <ac:spMkLst>
            <pc:docMk/>
            <pc:sldMk cId="1913021277" sldId="257"/>
            <ac:spMk id="114" creationId="{EC80B27B-D806-F812-7BB7-917CA4A46CE0}"/>
          </ac:spMkLst>
        </pc:spChg>
        <pc:spChg chg="mod">
          <ac:chgData name="Madeleine Hill" userId="d0e31f4b-d444-432c-aff3-fefa39aa1f64" providerId="ADAL" clId="{6FE87D98-5F1A-452F-9EF9-99E094725559}" dt="2023-12-14T12:27:39.515" v="530" actId="20577"/>
          <ac:spMkLst>
            <pc:docMk/>
            <pc:sldMk cId="1913021277" sldId="257"/>
            <ac:spMk id="167" creationId="{BBBB0FC9-36A3-8CE1-A115-1C28D977BB7C}"/>
          </ac:spMkLst>
        </pc:spChg>
      </pc:sldChg>
      <pc:sldChg chg="modSp del mod">
        <pc:chgData name="Madeleine Hill" userId="d0e31f4b-d444-432c-aff3-fefa39aa1f64" providerId="ADAL" clId="{6FE87D98-5F1A-452F-9EF9-99E094725559}" dt="2023-12-14T12:27:27.755" v="520" actId="2696"/>
        <pc:sldMkLst>
          <pc:docMk/>
          <pc:sldMk cId="996090828" sldId="258"/>
        </pc:sldMkLst>
        <pc:spChg chg="mod">
          <ac:chgData name="Madeleine Hill" userId="d0e31f4b-d444-432c-aff3-fefa39aa1f64" providerId="ADAL" clId="{6FE87D98-5F1A-452F-9EF9-99E094725559}" dt="2023-12-14T10:41:02.797" v="140" actId="113"/>
          <ac:spMkLst>
            <pc:docMk/>
            <pc:sldMk cId="996090828" sldId="258"/>
            <ac:spMk id="5" creationId="{B356E8CC-CD87-A7EF-A4FB-A9B10B863775}"/>
          </ac:spMkLst>
        </pc:spChg>
        <pc:spChg chg="mod">
          <ac:chgData name="Madeleine Hill" userId="d0e31f4b-d444-432c-aff3-fefa39aa1f64" providerId="ADAL" clId="{6FE87D98-5F1A-452F-9EF9-99E094725559}" dt="2023-12-14T10:41:10.124" v="141" actId="113"/>
          <ac:spMkLst>
            <pc:docMk/>
            <pc:sldMk cId="996090828" sldId="258"/>
            <ac:spMk id="10" creationId="{3FD2DB93-BB31-7498-62EB-D26F93BEAF76}"/>
          </ac:spMkLst>
        </pc:spChg>
        <pc:spChg chg="mod">
          <ac:chgData name="Madeleine Hill" userId="d0e31f4b-d444-432c-aff3-fefa39aa1f64" providerId="ADAL" clId="{6FE87D98-5F1A-452F-9EF9-99E094725559}" dt="2023-12-14T12:20:54.628" v="145" actId="21"/>
          <ac:spMkLst>
            <pc:docMk/>
            <pc:sldMk cId="996090828" sldId="258"/>
            <ac:spMk id="15" creationId="{16A5D7E8-4DF1-D0AC-D726-FA1080EE9A98}"/>
          </ac:spMkLst>
        </pc:spChg>
      </pc:sldChg>
    </pc:docChg>
  </pc:docChgLst>
  <pc:docChgLst>
    <pc:chgData name="Faye Burnett" userId="02d45721-53c9-4d80-9d59-65518d1953f4" providerId="ADAL" clId="{CB1DD8D6-FCBA-4360-895F-907E7CC1D1AE}"/>
    <pc:docChg chg="custSel modSld">
      <pc:chgData name="Faye Burnett" userId="02d45721-53c9-4d80-9d59-65518d1953f4" providerId="ADAL" clId="{CB1DD8D6-FCBA-4360-895F-907E7CC1D1AE}" dt="2024-04-22T08:14:59.312" v="10" actId="13926"/>
      <pc:docMkLst>
        <pc:docMk/>
      </pc:docMkLst>
      <pc:sldChg chg="delSp modSp mod">
        <pc:chgData name="Faye Burnett" userId="02d45721-53c9-4d80-9d59-65518d1953f4" providerId="ADAL" clId="{CB1DD8D6-FCBA-4360-895F-907E7CC1D1AE}" dt="2024-04-22T08:14:59.312" v="10" actId="13926"/>
        <pc:sldMkLst>
          <pc:docMk/>
          <pc:sldMk cId="1913021277" sldId="257"/>
        </pc:sldMkLst>
        <pc:spChg chg="del mod">
          <ac:chgData name="Faye Burnett" userId="02d45721-53c9-4d80-9d59-65518d1953f4" providerId="ADAL" clId="{CB1DD8D6-FCBA-4360-895F-907E7CC1D1AE}" dt="2024-04-22T08:14:28.147" v="4" actId="478"/>
          <ac:spMkLst>
            <pc:docMk/>
            <pc:sldMk cId="1913021277" sldId="257"/>
            <ac:spMk id="3" creationId="{7F213F09-6373-2724-38AA-5A65EE71A99E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5" creationId="{B356E8CC-CD87-A7EF-A4FB-A9B10B863775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10" creationId="{3FD2DB93-BB31-7498-62EB-D26F93BEAF76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14" creationId="{35CC9DBB-6EEB-63A6-2DE6-72D3E9FC56E9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15" creationId="{16A5D7E8-4DF1-D0AC-D726-FA1080EE9A98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45" creationId="{7A8288BB-0C08-3590-66AD-1047D83A7A54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46" creationId="{46274912-D675-9F95-45DB-549795DC9C7E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47" creationId="{B0FB41B6-8E4D-56B2-A635-43A09C96BAB3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48" creationId="{189D255A-3F4E-B8D9-5D63-E4FB02F58C01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49" creationId="{CE1E34FF-48A8-ED2A-46A4-E60F9016B64E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50" creationId="{1F2C4906-3CF3-6EB6-7D40-C065771E469D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55" creationId="{C9462DB3-0632-2808-64DC-D4A5A7ADC152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56" creationId="{B6E0DC56-7DAD-1E94-C668-07E0CE30B418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57" creationId="{2D9922BB-1153-8730-BE86-264162D450BD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58" creationId="{D7E713B9-39C6-BE53-095C-8E2BF3DACC51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59" creationId="{605A0878-21DB-E1CE-A4B6-B17DDC3607FF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60" creationId="{2886B3D1-4721-3E32-0ACE-4CD265BEA2E5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61" creationId="{C5DD169B-F07D-C379-1758-9F80D898ED45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63" creationId="{9EB86DFE-98EE-3476-30BB-CC07C865617A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64" creationId="{00C4B58A-3234-4F01-7CB5-F50101895DF6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65" creationId="{5C9A8905-46BA-35A4-1978-DAE3208648B0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66" creationId="{35F7433F-AD3B-78B7-9EBE-2C4FFBC71653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67" creationId="{D73CCC4F-1F53-08AC-9462-B214F2AE78E8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92" creationId="{C72DCE91-75C1-EE65-5E9A-B1369A77BF67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93" creationId="{BC2A2ED6-3046-F2A0-CE8B-B75AF3EA4F01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94" creationId="{60137C62-549E-BF19-FEA3-F63772C56AEF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97" creationId="{0841C2C6-7240-5810-2EC4-F5F8D97B18C5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103" creationId="{8B08EB34-48B2-9A81-FFC6-D53700603D10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104" creationId="{124AFE8A-063D-0DCD-322F-2279270EC084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106" creationId="{A3E4748A-DA7C-6E5A-50C0-C3F13DD568FB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114" creationId="{EC80B27B-D806-F812-7BB7-917CA4A46CE0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123" creationId="{1860C5AE-37A9-68A9-FF3C-F546972B1C5C}"/>
          </ac:spMkLst>
        </pc:spChg>
        <pc:spChg chg="del mod">
          <ac:chgData name="Faye Burnett" userId="02d45721-53c9-4d80-9d59-65518d1953f4" providerId="ADAL" clId="{CB1DD8D6-FCBA-4360-895F-907E7CC1D1AE}" dt="2024-04-22T08:14:27.316" v="3" actId="478"/>
          <ac:spMkLst>
            <pc:docMk/>
            <pc:sldMk cId="1913021277" sldId="257"/>
            <ac:spMk id="124" creationId="{E3E410DA-A55D-D95C-99C1-56729386ABCB}"/>
          </ac:spMkLst>
        </pc:spChg>
        <pc:spChg chg="del mod">
          <ac:chgData name="Faye Burnett" userId="02d45721-53c9-4d80-9d59-65518d1953f4" providerId="ADAL" clId="{CB1DD8D6-FCBA-4360-895F-907E7CC1D1AE}" dt="2024-04-22T08:14:35.137" v="7" actId="478"/>
          <ac:spMkLst>
            <pc:docMk/>
            <pc:sldMk cId="1913021277" sldId="257"/>
            <ac:spMk id="125" creationId="{AC2199AC-E897-EA3C-7257-826D90ADB28E}"/>
          </ac:spMkLst>
        </pc:spChg>
        <pc:spChg chg="del mod">
          <ac:chgData name="Faye Burnett" userId="02d45721-53c9-4d80-9d59-65518d1953f4" providerId="ADAL" clId="{CB1DD8D6-FCBA-4360-895F-907E7CC1D1AE}" dt="2024-04-22T08:14:29.092" v="5" actId="478"/>
          <ac:spMkLst>
            <pc:docMk/>
            <pc:sldMk cId="1913021277" sldId="257"/>
            <ac:spMk id="126" creationId="{840D0709-3340-8729-BEAE-BE0C7DB4347E}"/>
          </ac:spMkLst>
        </pc:spChg>
        <pc:spChg chg="mod">
          <ac:chgData name="Faye Burnett" userId="02d45721-53c9-4d80-9d59-65518d1953f4" providerId="ADAL" clId="{CB1DD8D6-FCBA-4360-895F-907E7CC1D1AE}" dt="2024-04-22T08:14:59.312" v="10" actId="13926"/>
          <ac:spMkLst>
            <pc:docMk/>
            <pc:sldMk cId="1913021277" sldId="257"/>
            <ac:spMk id="167" creationId="{BBBB0FC9-36A3-8CE1-A115-1C28D977BB7C}"/>
          </ac:spMkLst>
        </pc:spChg>
        <pc:grpChg chg="del">
          <ac:chgData name="Faye Burnett" userId="02d45721-53c9-4d80-9d59-65518d1953f4" providerId="ADAL" clId="{CB1DD8D6-FCBA-4360-895F-907E7CC1D1AE}" dt="2024-04-22T08:14:16.207" v="1" actId="478"/>
          <ac:grpSpMkLst>
            <pc:docMk/>
            <pc:sldMk cId="1913021277" sldId="257"/>
            <ac:grpSpMk id="168" creationId="{AC1D9127-D5DB-64C0-C4C4-39F542F81AC3}"/>
          </ac:grpSpMkLst>
        </pc:grpChg>
        <pc:cxnChg chg="mod">
          <ac:chgData name="Faye Burnett" userId="02d45721-53c9-4d80-9d59-65518d1953f4" providerId="ADAL" clId="{CB1DD8D6-FCBA-4360-895F-907E7CC1D1AE}" dt="2024-04-22T08:14:50.868" v="9" actId="1076"/>
          <ac:cxnSpMkLst>
            <pc:docMk/>
            <pc:sldMk cId="1913021277" sldId="257"/>
            <ac:cxnSpMk id="128" creationId="{250A42D1-5234-8903-1358-404245FF7537}"/>
          </ac:cxnSpMkLst>
        </pc:cxnChg>
        <pc:cxnChg chg="mod">
          <ac:chgData name="Faye Burnett" userId="02d45721-53c9-4d80-9d59-65518d1953f4" providerId="ADAL" clId="{CB1DD8D6-FCBA-4360-895F-907E7CC1D1AE}" dt="2024-04-22T08:14:50.868" v="9" actId="1076"/>
          <ac:cxnSpMkLst>
            <pc:docMk/>
            <pc:sldMk cId="1913021277" sldId="257"/>
            <ac:cxnSpMk id="137" creationId="{02D27D5D-82AE-63CF-038D-FA089DFB58C4}"/>
          </ac:cxnSpMkLst>
        </pc:cxnChg>
        <pc:cxnChg chg="mod">
          <ac:chgData name="Faye Burnett" userId="02d45721-53c9-4d80-9d59-65518d1953f4" providerId="ADAL" clId="{CB1DD8D6-FCBA-4360-895F-907E7CC1D1AE}" dt="2024-04-22T08:14:50.868" v="9" actId="1076"/>
          <ac:cxnSpMkLst>
            <pc:docMk/>
            <pc:sldMk cId="1913021277" sldId="257"/>
            <ac:cxnSpMk id="138" creationId="{F2B3AB32-243F-B420-1462-8DE5175A7671}"/>
          </ac:cxnSpMkLst>
        </pc:cxnChg>
        <pc:cxnChg chg="mod">
          <ac:chgData name="Faye Burnett" userId="02d45721-53c9-4d80-9d59-65518d1953f4" providerId="ADAL" clId="{CB1DD8D6-FCBA-4360-895F-907E7CC1D1AE}" dt="2024-04-22T08:14:50.868" v="9" actId="1076"/>
          <ac:cxnSpMkLst>
            <pc:docMk/>
            <pc:sldMk cId="1913021277" sldId="257"/>
            <ac:cxnSpMk id="142" creationId="{212AAF7D-518A-5DB3-9880-4F24E63A55AC}"/>
          </ac:cxnSpMkLst>
        </pc:cxnChg>
        <pc:cxnChg chg="mod">
          <ac:chgData name="Faye Burnett" userId="02d45721-53c9-4d80-9d59-65518d1953f4" providerId="ADAL" clId="{CB1DD8D6-FCBA-4360-895F-907E7CC1D1AE}" dt="2024-04-22T08:14:50.868" v="9" actId="1076"/>
          <ac:cxnSpMkLst>
            <pc:docMk/>
            <pc:sldMk cId="1913021277" sldId="257"/>
            <ac:cxnSpMk id="161" creationId="{579AB428-5820-F2E7-5B5F-2533BA7D3A1B}"/>
          </ac:cxnSpMkLst>
        </pc:cxnChg>
      </pc:sldChg>
    </pc:docChg>
  </pc:docChgLst>
  <pc:docChgLst>
    <pc:chgData name="Marion Marsland" userId="5f2b63a3-50ab-42c9-ade1-2575fedf2cfc" providerId="ADAL" clId="{D2F5A4D5-FF03-49CD-A89F-B9E1FC66667E}"/>
    <pc:docChg chg="undo custSel addSld delSld modSld sldOrd">
      <pc:chgData name="Marion Marsland" userId="5f2b63a3-50ab-42c9-ade1-2575fedf2cfc" providerId="ADAL" clId="{D2F5A4D5-FF03-49CD-A89F-B9E1FC66667E}" dt="2023-11-21T15:02:52.118" v="1124" actId="20577"/>
      <pc:docMkLst>
        <pc:docMk/>
      </pc:docMkLst>
      <pc:sldChg chg="modSp del mod">
        <pc:chgData name="Marion Marsland" userId="5f2b63a3-50ab-42c9-ade1-2575fedf2cfc" providerId="ADAL" clId="{D2F5A4D5-FF03-49CD-A89F-B9E1FC66667E}" dt="2023-11-21T15:01:51.495" v="1093" actId="47"/>
        <pc:sldMkLst>
          <pc:docMk/>
          <pc:sldMk cId="1264779520" sldId="256"/>
        </pc:sldMkLst>
        <pc:spChg chg="mod">
          <ac:chgData name="Marion Marsland" userId="5f2b63a3-50ab-42c9-ade1-2575fedf2cfc" providerId="ADAL" clId="{D2F5A4D5-FF03-49CD-A89F-B9E1FC66667E}" dt="2023-11-21T14:45:38.730" v="62" actId="20577"/>
          <ac:spMkLst>
            <pc:docMk/>
            <pc:sldMk cId="1264779520" sldId="256"/>
            <ac:spMk id="167" creationId="{BBBB0FC9-36A3-8CE1-A115-1C28D977BB7C}"/>
          </ac:spMkLst>
        </pc:spChg>
      </pc:sldChg>
      <pc:sldChg chg="modSp add del mod ord addCm">
        <pc:chgData name="Marion Marsland" userId="5f2b63a3-50ab-42c9-ade1-2575fedf2cfc" providerId="ADAL" clId="{D2F5A4D5-FF03-49CD-A89F-B9E1FC66667E}" dt="2023-11-21T15:01:40.374" v="1091"/>
        <pc:sldMkLst>
          <pc:docMk/>
          <pc:sldMk cId="1913021277" sldId="257"/>
        </pc:sldMkLst>
        <pc:spChg chg="mod">
          <ac:chgData name="Marion Marsland" userId="5f2b63a3-50ab-42c9-ade1-2575fedf2cfc" providerId="ADAL" clId="{D2F5A4D5-FF03-49CD-A89F-B9E1FC66667E}" dt="2023-11-21T15:00:33.329" v="1086" actId="13926"/>
          <ac:spMkLst>
            <pc:docMk/>
            <pc:sldMk cId="1913021277" sldId="257"/>
            <ac:spMk id="3" creationId="{7F213F09-6373-2724-38AA-5A65EE71A99E}"/>
          </ac:spMkLst>
        </pc:spChg>
        <pc:spChg chg="mod">
          <ac:chgData name="Marion Marsland" userId="5f2b63a3-50ab-42c9-ade1-2575fedf2cfc" providerId="ADAL" clId="{D2F5A4D5-FF03-49CD-A89F-B9E1FC66667E}" dt="2023-11-21T14:53:31.302" v="672" actId="20577"/>
          <ac:spMkLst>
            <pc:docMk/>
            <pc:sldMk cId="1913021277" sldId="257"/>
            <ac:spMk id="5" creationId="{B356E8CC-CD87-A7EF-A4FB-A9B10B863775}"/>
          </ac:spMkLst>
        </pc:spChg>
        <pc:spChg chg="mod">
          <ac:chgData name="Marion Marsland" userId="5f2b63a3-50ab-42c9-ade1-2575fedf2cfc" providerId="ADAL" clId="{D2F5A4D5-FF03-49CD-A89F-B9E1FC66667E}" dt="2023-11-21T14:55:31.666" v="904" actId="13926"/>
          <ac:spMkLst>
            <pc:docMk/>
            <pc:sldMk cId="1913021277" sldId="257"/>
            <ac:spMk id="10" creationId="{3FD2DB93-BB31-7498-62EB-D26F93BEAF76}"/>
          </ac:spMkLst>
        </pc:spChg>
        <pc:spChg chg="mod">
          <ac:chgData name="Marion Marsland" userId="5f2b63a3-50ab-42c9-ade1-2575fedf2cfc" providerId="ADAL" clId="{D2F5A4D5-FF03-49CD-A89F-B9E1FC66667E}" dt="2023-11-21T14:58:35.373" v="1071" actId="13926"/>
          <ac:spMkLst>
            <pc:docMk/>
            <pc:sldMk cId="1913021277" sldId="257"/>
            <ac:spMk id="14" creationId="{35CC9DBB-6EEB-63A6-2DE6-72D3E9FC56E9}"/>
          </ac:spMkLst>
        </pc:spChg>
        <pc:spChg chg="mod">
          <ac:chgData name="Marion Marsland" userId="5f2b63a3-50ab-42c9-ade1-2575fedf2cfc" providerId="ADAL" clId="{D2F5A4D5-FF03-49CD-A89F-B9E1FC66667E}" dt="2023-11-21T14:47:31.538" v="139" actId="13926"/>
          <ac:spMkLst>
            <pc:docMk/>
            <pc:sldMk cId="1913021277" sldId="257"/>
            <ac:spMk id="55" creationId="{C9462DB3-0632-2808-64DC-D4A5A7ADC152}"/>
          </ac:spMkLst>
        </pc:spChg>
        <pc:spChg chg="mod">
          <ac:chgData name="Marion Marsland" userId="5f2b63a3-50ab-42c9-ade1-2575fedf2cfc" providerId="ADAL" clId="{D2F5A4D5-FF03-49CD-A89F-B9E1FC66667E}" dt="2023-11-21T14:46:18.753" v="88" actId="13926"/>
          <ac:spMkLst>
            <pc:docMk/>
            <pc:sldMk cId="1913021277" sldId="257"/>
            <ac:spMk id="57" creationId="{2D9922BB-1153-8730-BE86-264162D450BD}"/>
          </ac:spMkLst>
        </pc:spChg>
        <pc:spChg chg="mod">
          <ac:chgData name="Marion Marsland" userId="5f2b63a3-50ab-42c9-ade1-2575fedf2cfc" providerId="ADAL" clId="{D2F5A4D5-FF03-49CD-A89F-B9E1FC66667E}" dt="2023-11-21T14:49:17.989" v="140" actId="13926"/>
          <ac:spMkLst>
            <pc:docMk/>
            <pc:sldMk cId="1913021277" sldId="257"/>
            <ac:spMk id="59" creationId="{605A0878-21DB-E1CE-A4B6-B17DDC3607FF}"/>
          </ac:spMkLst>
        </pc:spChg>
        <pc:spChg chg="mod">
          <ac:chgData name="Marion Marsland" userId="5f2b63a3-50ab-42c9-ade1-2575fedf2cfc" providerId="ADAL" clId="{D2F5A4D5-FF03-49CD-A89F-B9E1FC66667E}" dt="2023-11-21T14:51:28.148" v="441" actId="20577"/>
          <ac:spMkLst>
            <pc:docMk/>
            <pc:sldMk cId="1913021277" sldId="257"/>
            <ac:spMk id="61" creationId="{C5DD169B-F07D-C379-1758-9F80D898ED45}"/>
          </ac:spMkLst>
        </pc:spChg>
        <pc:spChg chg="mod">
          <ac:chgData name="Marion Marsland" userId="5f2b63a3-50ab-42c9-ade1-2575fedf2cfc" providerId="ADAL" clId="{D2F5A4D5-FF03-49CD-A89F-B9E1FC66667E}" dt="2023-11-21T14:59:11.323" v="1081" actId="13926"/>
          <ac:spMkLst>
            <pc:docMk/>
            <pc:sldMk cId="1913021277" sldId="257"/>
            <ac:spMk id="114" creationId="{EC80B27B-D806-F812-7BB7-917CA4A46CE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arion Marsland" userId="5f2b63a3-50ab-42c9-ade1-2575fedf2cfc" providerId="ADAL" clId="{D2F5A4D5-FF03-49CD-A89F-B9E1FC66667E}" dt="2023-11-21T14:57:22.251" v="905"/>
              <pc2:cmMkLst xmlns:pc2="http://schemas.microsoft.com/office/powerpoint/2019/9/main/command">
                <pc:docMk/>
                <pc:sldMk cId="1913021277" sldId="257"/>
                <pc2:cmMk id="{A3ECAD82-8754-41C9-9366-63DC5121F2F3}"/>
              </pc2:cmMkLst>
            </pc226:cmChg>
          </p:ext>
        </pc:extLst>
      </pc:sldChg>
      <pc:sldChg chg="del">
        <pc:chgData name="Marion Marsland" userId="5f2b63a3-50ab-42c9-ade1-2575fedf2cfc" providerId="ADAL" clId="{D2F5A4D5-FF03-49CD-A89F-B9E1FC66667E}" dt="2023-11-21T15:01:24.594" v="1088"/>
        <pc:sldMkLst>
          <pc:docMk/>
          <pc:sldMk cId="2731676982" sldId="257"/>
        </pc:sldMkLst>
      </pc:sldChg>
      <pc:sldChg chg="modSp add mod">
        <pc:chgData name="Marion Marsland" userId="5f2b63a3-50ab-42c9-ade1-2575fedf2cfc" providerId="ADAL" clId="{D2F5A4D5-FF03-49CD-A89F-B9E1FC66667E}" dt="2023-11-21T15:02:52.118" v="1124" actId="20577"/>
        <pc:sldMkLst>
          <pc:docMk/>
          <pc:sldMk cId="996090828" sldId="258"/>
        </pc:sldMkLst>
        <pc:spChg chg="mod">
          <ac:chgData name="Marion Marsland" userId="5f2b63a3-50ab-42c9-ade1-2575fedf2cfc" providerId="ADAL" clId="{D2F5A4D5-FF03-49CD-A89F-B9E1FC66667E}" dt="2023-11-21T15:02:44.095" v="1122" actId="20577"/>
          <ac:spMkLst>
            <pc:docMk/>
            <pc:sldMk cId="996090828" sldId="258"/>
            <ac:spMk id="5" creationId="{B356E8CC-CD87-A7EF-A4FB-A9B10B863775}"/>
          </ac:spMkLst>
        </pc:spChg>
        <pc:spChg chg="mod">
          <ac:chgData name="Marion Marsland" userId="5f2b63a3-50ab-42c9-ade1-2575fedf2cfc" providerId="ADAL" clId="{D2F5A4D5-FF03-49CD-A89F-B9E1FC66667E}" dt="2023-11-21T15:02:52.118" v="1124" actId="20577"/>
          <ac:spMkLst>
            <pc:docMk/>
            <pc:sldMk cId="996090828" sldId="258"/>
            <ac:spMk id="10" creationId="{3FD2DB93-BB31-7498-62EB-D26F93BEAF76}"/>
          </ac:spMkLst>
        </pc:spChg>
        <pc:spChg chg="mod">
          <ac:chgData name="Marion Marsland" userId="5f2b63a3-50ab-42c9-ade1-2575fedf2cfc" providerId="ADAL" clId="{D2F5A4D5-FF03-49CD-A89F-B9E1FC66667E}" dt="2023-11-21T15:02:33.482" v="1118" actId="13926"/>
          <ac:spMkLst>
            <pc:docMk/>
            <pc:sldMk cId="996090828" sldId="258"/>
            <ac:spMk id="61" creationId="{C5DD169B-F07D-C379-1758-9F80D898ED45}"/>
          </ac:spMkLst>
        </pc:spChg>
        <pc:spChg chg="mod">
          <ac:chgData name="Marion Marsland" userId="5f2b63a3-50ab-42c9-ade1-2575fedf2cfc" providerId="ADAL" clId="{D2F5A4D5-FF03-49CD-A89F-B9E1FC66667E}" dt="2023-11-21T15:02:24.250" v="1116" actId="1076"/>
          <ac:spMkLst>
            <pc:docMk/>
            <pc:sldMk cId="996090828" sldId="258"/>
            <ac:spMk id="64" creationId="{00C4B58A-3234-4F01-7CB5-F50101895DF6}"/>
          </ac:spMkLst>
        </pc:spChg>
        <pc:spChg chg="mod">
          <ac:chgData name="Marion Marsland" userId="5f2b63a3-50ab-42c9-ade1-2575fedf2cfc" providerId="ADAL" clId="{D2F5A4D5-FF03-49CD-A89F-B9E1FC66667E}" dt="2023-11-21T15:02:00.960" v="1112" actId="20577"/>
          <ac:spMkLst>
            <pc:docMk/>
            <pc:sldMk cId="996090828" sldId="258"/>
            <ac:spMk id="167" creationId="{BBBB0FC9-36A3-8CE1-A115-1C28D977BB7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3534924"/>
            <a:ext cx="16829405" cy="7519835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11344752"/>
            <a:ext cx="14849475" cy="5214884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1149975"/>
            <a:ext cx="4269224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1149975"/>
            <a:ext cx="12560181" cy="18304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51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5384888"/>
            <a:ext cx="17076896" cy="8984801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4454688"/>
            <a:ext cx="17076896" cy="472489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5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6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49979"/>
            <a:ext cx="17076896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5294885"/>
            <a:ext cx="837603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7889827"/>
            <a:ext cx="837603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5294885"/>
            <a:ext cx="841728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7889827"/>
            <a:ext cx="841728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8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5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3109937"/>
            <a:ext cx="10023396" cy="15349662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4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3109937"/>
            <a:ext cx="10023396" cy="15349662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84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1149979"/>
            <a:ext cx="1707689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5749874"/>
            <a:ext cx="1707689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20019564"/>
            <a:ext cx="668226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B977A6-C3BB-C9CE-BC1D-07D7771FCB88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90500" y="21256625"/>
            <a:ext cx="12382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Classification - Public</a:t>
            </a:r>
          </a:p>
        </p:txBody>
      </p:sp>
    </p:spTree>
    <p:extLst>
      <p:ext uri="{BB962C8B-B14F-4D97-AF65-F5344CB8AC3E}">
        <p14:creationId xmlns:p14="http://schemas.microsoft.com/office/powerpoint/2010/main" val="257440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546346" y="5667540"/>
            <a:ext cx="18667073" cy="234234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9AB428-5820-F2E7-5B5F-2533BA7D3A1B}"/>
              </a:ext>
            </a:extLst>
          </p:cNvPr>
          <p:cNvCxnSpPr>
            <a:cxnSpLocks/>
          </p:cNvCxnSpPr>
          <p:nvPr/>
        </p:nvCxnSpPr>
        <p:spPr>
          <a:xfrm flipV="1">
            <a:off x="10489105" y="1229891"/>
            <a:ext cx="0" cy="49729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F2B3AB32-243F-B420-1462-8DE5175A7671}"/>
              </a:ext>
            </a:extLst>
          </p:cNvPr>
          <p:cNvCxnSpPr>
            <a:cxnSpLocks/>
            <a:stCxn id="50" idx="0"/>
            <a:endCxn id="60" idx="2"/>
          </p:cNvCxnSpPr>
          <p:nvPr/>
        </p:nvCxnSpPr>
        <p:spPr>
          <a:xfrm flipH="1" flipV="1">
            <a:off x="16365643" y="14469802"/>
            <a:ext cx="30396" cy="2339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546347" y="13272231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0A42D1-5234-8903-1358-404245FF7537}"/>
              </a:ext>
            </a:extLst>
          </p:cNvPr>
          <p:cNvCxnSpPr>
            <a:cxnSpLocks/>
            <a:stCxn id="48" idx="0"/>
          </p:cNvCxnSpPr>
          <p:nvPr/>
        </p:nvCxnSpPr>
        <p:spPr>
          <a:xfrm flipV="1">
            <a:off x="5519028" y="6757941"/>
            <a:ext cx="0" cy="100516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546347" y="15496546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89D255A-3F4E-B8D9-5D63-E4FB02F58C01}"/>
              </a:ext>
            </a:extLst>
          </p:cNvPr>
          <p:cNvSpPr/>
          <p:nvPr/>
        </p:nvSpPr>
        <p:spPr>
          <a:xfrm>
            <a:off x="4151986" y="16809614"/>
            <a:ext cx="2734083" cy="6647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Very low level of SKEB.  E.g. apprentice, </a:t>
            </a:r>
            <a:r>
              <a:rPr lang="en-GB" sz="1371">
                <a:solidFill>
                  <a:schemeClr val="tx1"/>
                </a:solidFill>
              </a:rPr>
              <a:t>T Levels</a:t>
            </a:r>
            <a:endParaRPr lang="en-GB" sz="1371" dirty="0">
              <a:solidFill>
                <a:schemeClr val="tx1"/>
              </a:solidFill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E1E34FF-48A8-ED2A-46A4-E60F9016B64E}"/>
              </a:ext>
            </a:extLst>
          </p:cNvPr>
          <p:cNvSpPr/>
          <p:nvPr/>
        </p:nvSpPr>
        <p:spPr>
          <a:xfrm>
            <a:off x="9576317" y="16809613"/>
            <a:ext cx="2734083" cy="6647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Some SKEB.  E.g. FE course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5000649" y="15737096"/>
            <a:ext cx="2734084" cy="893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Experienced Worker </a:t>
            </a:r>
            <a:r>
              <a:rPr lang="en-GB" sz="1371" dirty="0">
                <a:solidFill>
                  <a:schemeClr val="tx1"/>
                </a:solidFill>
              </a:rPr>
              <a:t>– relates to discipline / specialism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5028997" y="16809614"/>
            <a:ext cx="2734084" cy="6913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Has most SKEB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2D9922BB-1153-8730-BE86-264162D450BD}"/>
              </a:ext>
            </a:extLst>
          </p:cNvPr>
          <p:cNvSpPr/>
          <p:nvPr/>
        </p:nvSpPr>
        <p:spPr>
          <a:xfrm>
            <a:off x="4151986" y="14624423"/>
            <a:ext cx="2734083" cy="67309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Test, Asbestos Awareness Test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7E713B9-39C6-BE53-095C-8E2BF3DACC51}"/>
              </a:ext>
            </a:extLst>
          </p:cNvPr>
          <p:cNvSpPr/>
          <p:nvPr/>
        </p:nvSpPr>
        <p:spPr>
          <a:xfrm>
            <a:off x="4151986" y="13471263"/>
            <a:ext cx="2734083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– due May 2023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05A0878-21DB-E1CE-A4B6-B17DDC3607FF}"/>
              </a:ext>
            </a:extLst>
          </p:cNvPr>
          <p:cNvSpPr/>
          <p:nvPr/>
        </p:nvSpPr>
        <p:spPr>
          <a:xfrm>
            <a:off x="14998602" y="14624423"/>
            <a:ext cx="2734083" cy="67309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Test, Asbestos Awareness Test 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86B3D1-4721-3E32-0ACE-4CD265BEA2E5}"/>
              </a:ext>
            </a:extLst>
          </p:cNvPr>
          <p:cNvSpPr/>
          <p:nvPr/>
        </p:nvSpPr>
        <p:spPr>
          <a:xfrm>
            <a:off x="14998602" y="13500884"/>
            <a:ext cx="2734083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– due May 2023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C4B58A-3234-4F01-7CB5-F50101895DF6}"/>
              </a:ext>
            </a:extLst>
          </p:cNvPr>
          <p:cNvSpPr/>
          <p:nvPr/>
        </p:nvSpPr>
        <p:spPr>
          <a:xfrm>
            <a:off x="546347" y="1129159"/>
            <a:ext cx="1624350" cy="16592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572375" y="16265086"/>
            <a:ext cx="152141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572375" y="13968890"/>
            <a:ext cx="1521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Access to site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5DD169B-F07D-C379-1758-9F80D898ED45}"/>
              </a:ext>
            </a:extLst>
          </p:cNvPr>
          <p:cNvSpPr/>
          <p:nvPr/>
        </p:nvSpPr>
        <p:spPr>
          <a:xfrm>
            <a:off x="3221068" y="9123138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England &amp; Wales Level 2 Apprenticeship Standard – Commercial Thermal Insulation Operative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Scottish Level 5 Modern Apprenticeship in Thermal Insulation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Both routeways are complete and in use.</a:t>
            </a:r>
          </a:p>
          <a:p>
            <a:pPr algn="ctr"/>
            <a:endParaRPr lang="en-GB" sz="1371" dirty="0">
              <a:solidFill>
                <a:schemeClr val="tx1"/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72DCE91-75C1-EE65-5E9A-B1369A77BF67}"/>
              </a:ext>
            </a:extLst>
          </p:cNvPr>
          <p:cNvSpPr/>
          <p:nvPr/>
        </p:nvSpPr>
        <p:spPr>
          <a:xfrm>
            <a:off x="566114" y="7980485"/>
            <a:ext cx="18647309" cy="52864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-208960" y="10212249"/>
            <a:ext cx="302052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Route to baseline competence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841C2C6-7240-5810-2EC4-F5F8D97B18C5}"/>
              </a:ext>
            </a:extLst>
          </p:cNvPr>
          <p:cNvSpPr/>
          <p:nvPr/>
        </p:nvSpPr>
        <p:spPr>
          <a:xfrm>
            <a:off x="566113" y="3812974"/>
            <a:ext cx="18667073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550997" y="6197603"/>
            <a:ext cx="1581325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4AFE8A-063D-0DCD-322F-2279270EC084}"/>
              </a:ext>
            </a:extLst>
          </p:cNvPr>
          <p:cNvSpPr txBox="1"/>
          <p:nvPr/>
        </p:nvSpPr>
        <p:spPr>
          <a:xfrm rot="16200000">
            <a:off x="306173" y="4440095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Re-validation of Competence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3E4748A-DA7C-6E5A-50C0-C3F13DD568FB}"/>
              </a:ext>
            </a:extLst>
          </p:cNvPr>
          <p:cNvSpPr/>
          <p:nvPr/>
        </p:nvSpPr>
        <p:spPr>
          <a:xfrm>
            <a:off x="566113" y="1129159"/>
            <a:ext cx="18667073" cy="2697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EC80B27B-D806-F812-7BB7-917CA4A46CE0}"/>
              </a:ext>
            </a:extLst>
          </p:cNvPr>
          <p:cNvSpPr/>
          <p:nvPr/>
        </p:nvSpPr>
        <p:spPr>
          <a:xfrm>
            <a:off x="2532560" y="1229891"/>
            <a:ext cx="16191777" cy="237553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714" b="1" dirty="0">
                <a:solidFill>
                  <a:schemeClr val="tx1"/>
                </a:solidFill>
              </a:rPr>
              <a:t>England &amp; Wales Level 3 Apprenticeship Standard – Industrial Thermal Insulation Technician</a:t>
            </a:r>
          </a:p>
          <a:p>
            <a:r>
              <a:rPr lang="en-GB" sz="1714" b="1" dirty="0">
                <a:solidFill>
                  <a:schemeClr val="tx1"/>
                </a:solidFill>
              </a:rPr>
              <a:t>Scottish Level 6 Modern Apprenticeship in Thermal Insulation</a:t>
            </a:r>
          </a:p>
          <a:p>
            <a:r>
              <a:rPr lang="en-GB" sz="1800" b="1" dirty="0">
                <a:solidFill>
                  <a:schemeClr val="tx1"/>
                </a:solidFill>
              </a:rPr>
              <a:t>All Nations S/NVQ Level 3 Thermal Insulation combined with the TICA L3 Practical Skills Assessment</a:t>
            </a:r>
          </a:p>
          <a:p>
            <a:r>
              <a:rPr lang="en-GB" sz="1800" b="1" dirty="0">
                <a:solidFill>
                  <a:schemeClr val="tx1"/>
                </a:solidFill>
              </a:rPr>
              <a:t>All Nations Verifiable evidence of 20+ years on-site experience of thermal insulation application combined with TICA L3 Practical Skills Assessment</a:t>
            </a:r>
          </a:p>
          <a:p>
            <a:r>
              <a:rPr lang="en-GB" sz="1714" b="1" dirty="0">
                <a:solidFill>
                  <a:schemeClr val="tx1"/>
                </a:solidFill>
              </a:rPr>
              <a:t>All routeways are complete and in use.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860C5AE-37A9-68A9-FF3C-F546972B1C5C}"/>
              </a:ext>
            </a:extLst>
          </p:cNvPr>
          <p:cNvSpPr txBox="1"/>
          <p:nvPr/>
        </p:nvSpPr>
        <p:spPr>
          <a:xfrm rot="16200000">
            <a:off x="306173" y="2143352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Higher Level Education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A8288BB-0C08-3590-66AD-1047D83A7A54}"/>
              </a:ext>
            </a:extLst>
          </p:cNvPr>
          <p:cNvSpPr/>
          <p:nvPr/>
        </p:nvSpPr>
        <p:spPr>
          <a:xfrm>
            <a:off x="4151986" y="15735212"/>
            <a:ext cx="2734083" cy="895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New Entrant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D27D5D-82AE-63CF-038D-FA089DFB58C4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10943359" y="6770891"/>
            <a:ext cx="31140" cy="10038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9576317" y="15737095"/>
            <a:ext cx="2734083" cy="8939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Partially Trained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C9462DB3-0632-2808-64DC-D4A5A7ADC152}"/>
              </a:ext>
            </a:extLst>
          </p:cNvPr>
          <p:cNvSpPr/>
          <p:nvPr/>
        </p:nvSpPr>
        <p:spPr>
          <a:xfrm>
            <a:off x="9666834" y="14647732"/>
            <a:ext cx="2734083" cy="67309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Test, Asbestos Awareness Test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12AAF7D-518A-5DB3-9880-4F24E63A55AC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16347104" y="6738177"/>
            <a:ext cx="18540" cy="67627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594919" y="232488"/>
            <a:ext cx="7579765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Route to Competence: Thermal Insulation Operative</a:t>
            </a:r>
            <a:endParaRPr lang="en-GB" sz="2400" b="1" i="1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56E8CC-CD87-A7EF-A4FB-A9B10B863775}"/>
              </a:ext>
            </a:extLst>
          </p:cNvPr>
          <p:cNvSpPr/>
          <p:nvPr/>
        </p:nvSpPr>
        <p:spPr>
          <a:xfrm>
            <a:off x="8750526" y="9069364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All Nations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SNVQ Level 2 Thermal Insulation combined with the TICA L2 Practical Skills Assessment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This routeway is complete and in use. 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6E0DC56-7DAD-1E94-C668-07E0CE30B418}"/>
              </a:ext>
            </a:extLst>
          </p:cNvPr>
          <p:cNvSpPr/>
          <p:nvPr/>
        </p:nvSpPr>
        <p:spPr>
          <a:xfrm>
            <a:off x="9581920" y="13471263"/>
            <a:ext cx="2734083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– due May 2023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D2DB93-BB31-7498-62EB-D26F93BEAF76}"/>
              </a:ext>
            </a:extLst>
          </p:cNvPr>
          <p:cNvSpPr/>
          <p:nvPr/>
        </p:nvSpPr>
        <p:spPr>
          <a:xfrm>
            <a:off x="14141670" y="9287713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All Nations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Verifiable evidence of 20+ years on-site experience of thermal insulation application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TICA L2 Practical Skills Assessment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This routeway is complete and in use. 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5CC9DBB-6EEB-63A6-2DE6-72D3E9FC56E9}"/>
              </a:ext>
            </a:extLst>
          </p:cNvPr>
          <p:cNvSpPr/>
          <p:nvPr/>
        </p:nvSpPr>
        <p:spPr>
          <a:xfrm>
            <a:off x="2469853" y="4070215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No revalidation of practical skills currently or CPD evidence with the exception of the CITB HS&amp;E and Asbestos Awareness Certificate renewal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6A5D7E8-4DF1-D0AC-D726-FA1080EE9A98}"/>
              </a:ext>
            </a:extLst>
          </p:cNvPr>
          <p:cNvSpPr/>
          <p:nvPr/>
        </p:nvSpPr>
        <p:spPr>
          <a:xfrm>
            <a:off x="2473871" y="5996355"/>
            <a:ext cx="16191777" cy="182950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r>
              <a:rPr lang="en-GB" sz="1714" b="1" dirty="0">
                <a:solidFill>
                  <a:schemeClr val="tx1"/>
                </a:solidFill>
              </a:rPr>
              <a:t>TICA Apprentice Card</a:t>
            </a:r>
          </a:p>
          <a:p>
            <a:pPr algn="ctr"/>
            <a:r>
              <a:rPr lang="en-GB" sz="1714" b="1" dirty="0">
                <a:solidFill>
                  <a:schemeClr val="tx1"/>
                </a:solidFill>
              </a:rPr>
              <a:t>TICA Experience Worker Card</a:t>
            </a:r>
          </a:p>
          <a:p>
            <a:pPr algn="ctr"/>
            <a:r>
              <a:rPr lang="en-GB" sz="1714" b="1" dirty="0">
                <a:solidFill>
                  <a:schemeClr val="tx1"/>
                </a:solidFill>
              </a:rPr>
              <a:t>TICA Skilled Worker Card</a:t>
            </a:r>
          </a:p>
          <a:p>
            <a:pPr algn="ctr"/>
            <a:r>
              <a:rPr lang="en-GB" sz="1714" b="1" dirty="0">
                <a:solidFill>
                  <a:schemeClr val="tx1"/>
                </a:solidFill>
              </a:rPr>
              <a:t>TICA Advanced Craft Card</a:t>
            </a:r>
          </a:p>
          <a:p>
            <a:pPr algn="ctr"/>
            <a:r>
              <a:rPr lang="en-GB" sz="1714" b="1" dirty="0">
                <a:solidFill>
                  <a:schemeClr val="tx1"/>
                </a:solidFill>
              </a:rPr>
              <a:t>TICA Supervisor Card</a:t>
            </a: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21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0167A7-C425-4966-B1B5-52091F7CC121}">
  <ds:schemaRefs>
    <ds:schemaRef ds:uri="d716290a-d141-42cc-9274-69398a959bd8"/>
    <ds:schemaRef ds:uri="http://www.w3.org/XML/1998/namespace"/>
    <ds:schemaRef ds:uri="http://schemas.microsoft.com/office/2006/metadata/properties"/>
    <ds:schemaRef ds:uri="06b6d370-9aeb-4293-883c-13a097712751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purl.org/dc/elements/1.1/"/>
    <ds:schemaRef ds:uri="b6257cc8-dcda-4a7f-8372-7e09157faba4"/>
    <ds:schemaRef ds:uri="55f056f1-0b50-4bcf-a437-ef598767da06"/>
  </ds:schemaRefs>
</ds:datastoreItem>
</file>

<file path=customXml/itemProps2.xml><?xml version="1.0" encoding="utf-8"?>
<ds:datastoreItem xmlns:ds="http://schemas.openxmlformats.org/officeDocument/2006/customXml" ds:itemID="{1CE7A499-8010-47B3-ACF2-410D80AE6D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86F4F7-5D67-47F8-A2F0-0FED70D8E8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257cc8-dcda-4a7f-8372-7e09157faba4"/>
    <ds:schemaRef ds:uri="55f056f1-0b50-4bcf-a437-ef598767da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468</TotalTime>
  <Words>294</Words>
  <Application>Microsoft Office PowerPoint</Application>
  <PresentationFormat>Custom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Faye Burnett</cp:lastModifiedBy>
  <cp:revision>6</cp:revision>
  <dcterms:created xsi:type="dcterms:W3CDTF">2023-03-20T09:13:18Z</dcterms:created>
  <dcterms:modified xsi:type="dcterms:W3CDTF">2024-04-22T08:14:59Z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0x010100A6DF27A1311BDD43BADB2C07FDF64E9B</vt:lpwstr>
  </property>
  <property fmtid="{D5CDD505-2E9C-101B-9397-08002B2CF9AE}" pid="3" name="Order">
    <vt:r8>722800</vt:r8>
  </property>
  <property fmtid="{D5CDD505-2E9C-101B-9397-08002B2CF9AE}" pid="4" name="MediaServiceImageTags">
    <vt:lpwstr/>
  </property>
  <property fmtid="{D5CDD505-2E9C-101B-9397-08002B2CF9AE}" pid="5" name="MSIP_Label_ff528e02-ab69-43a8-9134-6d8d1b0c706c_Enabled">
    <vt:lpwstr>true</vt:lpwstr>
  </property>
  <property fmtid="{D5CDD505-2E9C-101B-9397-08002B2CF9AE}" pid="6" name="MSIP_Label_ff528e02-ab69-43a8-9134-6d8d1b0c706c_SetDate">
    <vt:lpwstr>2024-04-22T08:14:12Z</vt:lpwstr>
  </property>
  <property fmtid="{D5CDD505-2E9C-101B-9397-08002B2CF9AE}" pid="7" name="MSIP_Label_ff528e02-ab69-43a8-9134-6d8d1b0c706c_Method">
    <vt:lpwstr>Standard</vt:lpwstr>
  </property>
  <property fmtid="{D5CDD505-2E9C-101B-9397-08002B2CF9AE}" pid="8" name="MSIP_Label_ff528e02-ab69-43a8-9134-6d8d1b0c706c_Name">
    <vt:lpwstr>ff528e02-ab69-43a8-9134-6d8d1b0c706c</vt:lpwstr>
  </property>
  <property fmtid="{D5CDD505-2E9C-101B-9397-08002B2CF9AE}" pid="9" name="MSIP_Label_ff528e02-ab69-43a8-9134-6d8d1b0c706c_SiteId">
    <vt:lpwstr>f9300280-65a0-46f8-a18c-a296431980f5</vt:lpwstr>
  </property>
  <property fmtid="{D5CDD505-2E9C-101B-9397-08002B2CF9AE}" pid="10" name="MSIP_Label_ff528e02-ab69-43a8-9134-6d8d1b0c706c_ActionId">
    <vt:lpwstr>03c6df49-908c-44ba-9cfc-e340a34816f0</vt:lpwstr>
  </property>
  <property fmtid="{D5CDD505-2E9C-101B-9397-08002B2CF9AE}" pid="11" name="MSIP_Label_ff528e02-ab69-43a8-9134-6d8d1b0c706c_ContentBits">
    <vt:lpwstr>2</vt:lpwstr>
  </property>
  <property fmtid="{D5CDD505-2E9C-101B-9397-08002B2CF9AE}" pid="12" name="ClassificationContentMarkingFooterLocations">
    <vt:lpwstr>Office Theme:8</vt:lpwstr>
  </property>
  <property fmtid="{D5CDD505-2E9C-101B-9397-08002B2CF9AE}" pid="13" name="ClassificationContentMarkingFooterText">
    <vt:lpwstr>Classification - Public</vt:lpwstr>
  </property>
</Properties>
</file>