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</p:sldIdLst>
  <p:sldSz cx="19799300" cy="215995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pos="1820" userDrawn="1">
          <p15:clr>
            <a:srgbClr val="A4A3A4"/>
          </p15:clr>
        </p15:guide>
        <p15:guide id="5" orient="horz" pos="8805" userDrawn="1">
          <p15:clr>
            <a:srgbClr val="A4A3A4"/>
          </p15:clr>
        </p15:guide>
        <p15:guide id="7" orient="horz" pos="1360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8CDE6A9-C545-403D-A9FD-D6B8BC75277E}" v="7" dt="2023-12-07T09:22:10.37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5381" autoAdjust="0"/>
    <p:restoredTop sz="94660"/>
  </p:normalViewPr>
  <p:slideViewPr>
    <p:cSldViewPr snapToGrid="0">
      <p:cViewPr>
        <p:scale>
          <a:sx n="80" d="100"/>
          <a:sy n="80" d="100"/>
        </p:scale>
        <p:origin x="504" y="60"/>
      </p:cViewPr>
      <p:guideLst>
        <p:guide pos="1820"/>
        <p:guide orient="horz" pos="8805"/>
        <p:guide orient="horz" pos="1360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11" Type="http://schemas.openxmlformats.org/officeDocument/2006/relationships/customXml" Target="../customXml/item3.xml"/><Relationship Id="rId5" Type="http://schemas.openxmlformats.org/officeDocument/2006/relationships/theme" Target="theme/theme1.xml"/><Relationship Id="rId10" Type="http://schemas.openxmlformats.org/officeDocument/2006/relationships/customXml" Target="../customXml/item2.xml"/><Relationship Id="rId4" Type="http://schemas.openxmlformats.org/officeDocument/2006/relationships/viewProps" Target="viewProps.xml"/><Relationship Id="rId9" Type="http://schemas.openxmlformats.org/officeDocument/2006/relationships/customXml" Target="../customXml/item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ichard Miller" userId="97932c9a-31e5-4a9e-831e-e1097d84af5e" providerId="ADAL" clId="{0BBF3BAB-A2B2-4A0C-9399-202A39136323}"/>
    <pc:docChg chg="custSel modSld">
      <pc:chgData name="Richard Miller" userId="97932c9a-31e5-4a9e-831e-e1097d84af5e" providerId="ADAL" clId="{0BBF3BAB-A2B2-4A0C-9399-202A39136323}" dt="2023-07-04T08:05:43.310" v="50" actId="20577"/>
      <pc:docMkLst>
        <pc:docMk/>
      </pc:docMkLst>
      <pc:sldChg chg="addSp delSp modSp mod">
        <pc:chgData name="Richard Miller" userId="97932c9a-31e5-4a9e-831e-e1097d84af5e" providerId="ADAL" clId="{0BBF3BAB-A2B2-4A0C-9399-202A39136323}" dt="2023-07-04T08:05:43.310" v="50" actId="20577"/>
        <pc:sldMkLst>
          <pc:docMk/>
          <pc:sldMk cId="1264779520" sldId="256"/>
        </pc:sldMkLst>
        <pc:spChg chg="add del mod">
          <ac:chgData name="Richard Miller" userId="97932c9a-31e5-4a9e-831e-e1097d84af5e" providerId="ADAL" clId="{0BBF3BAB-A2B2-4A0C-9399-202A39136323}" dt="2023-07-04T07:25:28.938" v="30" actId="478"/>
          <ac:spMkLst>
            <pc:docMk/>
            <pc:sldMk cId="1264779520" sldId="256"/>
            <ac:spMk id="2" creationId="{43739E66-5C67-AA44-6B3E-B10ACE426A5F}"/>
          </ac:spMkLst>
        </pc:spChg>
        <pc:spChg chg="mod">
          <ac:chgData name="Richard Miller" userId="97932c9a-31e5-4a9e-831e-e1097d84af5e" providerId="ADAL" clId="{0BBF3BAB-A2B2-4A0C-9399-202A39136323}" dt="2023-07-04T08:05:43.310" v="50" actId="20577"/>
          <ac:spMkLst>
            <pc:docMk/>
            <pc:sldMk cId="1264779520" sldId="256"/>
            <ac:spMk id="85" creationId="{B6E78C59-BABB-E853-29D8-DCB1339C09B0}"/>
          </ac:spMkLst>
        </pc:spChg>
      </pc:sldChg>
    </pc:docChg>
  </pc:docChgLst>
  <pc:docChgLst>
    <pc:chgData name="Richard Miller" userId="97932c9a-31e5-4a9e-831e-e1097d84af5e" providerId="ADAL" clId="{A8CDE6A9-C545-403D-A9FD-D6B8BC75277E}"/>
    <pc:docChg chg="undo redo custSel modSld">
      <pc:chgData name="Richard Miller" userId="97932c9a-31e5-4a9e-831e-e1097d84af5e" providerId="ADAL" clId="{A8CDE6A9-C545-403D-A9FD-D6B8BC75277E}" dt="2023-12-07T09:30:19.648" v="531" actId="20577"/>
      <pc:docMkLst>
        <pc:docMk/>
      </pc:docMkLst>
      <pc:sldChg chg="addSp delSp modSp mod">
        <pc:chgData name="Richard Miller" userId="97932c9a-31e5-4a9e-831e-e1097d84af5e" providerId="ADAL" clId="{A8CDE6A9-C545-403D-A9FD-D6B8BC75277E}" dt="2023-12-07T09:30:19.648" v="531" actId="20577"/>
        <pc:sldMkLst>
          <pc:docMk/>
          <pc:sldMk cId="1264779520" sldId="256"/>
        </pc:sldMkLst>
        <pc:spChg chg="add mod">
          <ac:chgData name="Richard Miller" userId="97932c9a-31e5-4a9e-831e-e1097d84af5e" providerId="ADAL" clId="{A8CDE6A9-C545-403D-A9FD-D6B8BC75277E}" dt="2023-12-07T09:19:57.988" v="371" actId="207"/>
          <ac:spMkLst>
            <pc:docMk/>
            <pc:sldMk cId="1264779520" sldId="256"/>
            <ac:spMk id="2" creationId="{E356F91C-132C-3044-1379-8A0B15FF9247}"/>
          </ac:spMkLst>
        </pc:spChg>
        <pc:spChg chg="add mod">
          <ac:chgData name="Richard Miller" userId="97932c9a-31e5-4a9e-831e-e1097d84af5e" providerId="ADAL" clId="{A8CDE6A9-C545-403D-A9FD-D6B8BC75277E}" dt="2023-12-07T09:19:57.988" v="371" actId="207"/>
          <ac:spMkLst>
            <pc:docMk/>
            <pc:sldMk cId="1264779520" sldId="256"/>
            <ac:spMk id="3" creationId="{828098F1-F2EE-7329-9006-5C7C682DE7C2}"/>
          </ac:spMkLst>
        </pc:spChg>
        <pc:spChg chg="del">
          <ac:chgData name="Richard Miller" userId="97932c9a-31e5-4a9e-831e-e1097d84af5e" providerId="ADAL" clId="{A8CDE6A9-C545-403D-A9FD-D6B8BC75277E}" dt="2023-12-07T09:00:13.478" v="0" actId="478"/>
          <ac:spMkLst>
            <pc:docMk/>
            <pc:sldMk cId="1264779520" sldId="256"/>
            <ac:spMk id="4" creationId="{7D07C4B3-D322-4DE3-B29E-3658CECD9FA4}"/>
          </ac:spMkLst>
        </pc:spChg>
        <pc:spChg chg="add mod">
          <ac:chgData name="Richard Miller" userId="97932c9a-31e5-4a9e-831e-e1097d84af5e" providerId="ADAL" clId="{A8CDE6A9-C545-403D-A9FD-D6B8BC75277E}" dt="2023-12-07T09:30:07.887" v="530" actId="313"/>
          <ac:spMkLst>
            <pc:docMk/>
            <pc:sldMk cId="1264779520" sldId="256"/>
            <ac:spMk id="6" creationId="{B8091C54-BEC1-87C1-9229-A3B06E21A1A5}"/>
          </ac:spMkLst>
        </pc:spChg>
        <pc:spChg chg="mod">
          <ac:chgData name="Richard Miller" userId="97932c9a-31e5-4a9e-831e-e1097d84af5e" providerId="ADAL" clId="{A8CDE6A9-C545-403D-A9FD-D6B8BC75277E}" dt="2023-12-07T09:19:57.988" v="371" actId="207"/>
          <ac:spMkLst>
            <pc:docMk/>
            <pc:sldMk cId="1264779520" sldId="256"/>
            <ac:spMk id="7" creationId="{83D96CCB-F6CB-4DBF-DDFE-2CB8A6D97CD9}"/>
          </ac:spMkLst>
        </pc:spChg>
        <pc:spChg chg="mod">
          <ac:chgData name="Richard Miller" userId="97932c9a-31e5-4a9e-831e-e1097d84af5e" providerId="ADAL" clId="{A8CDE6A9-C545-403D-A9FD-D6B8BC75277E}" dt="2023-12-07T09:19:57.988" v="371" actId="207"/>
          <ac:spMkLst>
            <pc:docMk/>
            <pc:sldMk cId="1264779520" sldId="256"/>
            <ac:spMk id="8" creationId="{29776587-EA82-9E6F-917E-D8C905F368FD}"/>
          </ac:spMkLst>
        </pc:spChg>
        <pc:spChg chg="add mod">
          <ac:chgData name="Richard Miller" userId="97932c9a-31e5-4a9e-831e-e1097d84af5e" providerId="ADAL" clId="{A8CDE6A9-C545-403D-A9FD-D6B8BC75277E}" dt="2023-12-07T09:19:57.988" v="371" actId="207"/>
          <ac:spMkLst>
            <pc:docMk/>
            <pc:sldMk cId="1264779520" sldId="256"/>
            <ac:spMk id="9" creationId="{EB318027-A3A3-7D53-67C9-CD1F35DEBB11}"/>
          </ac:spMkLst>
        </pc:spChg>
        <pc:spChg chg="add del mod">
          <ac:chgData name="Richard Miller" userId="97932c9a-31e5-4a9e-831e-e1097d84af5e" providerId="ADAL" clId="{A8CDE6A9-C545-403D-A9FD-D6B8BC75277E}" dt="2023-12-07T09:22:06.204" v="390"/>
          <ac:spMkLst>
            <pc:docMk/>
            <pc:sldMk cId="1264779520" sldId="256"/>
            <ac:spMk id="10" creationId="{D92E89AB-2E1D-8CB3-DE09-6666DB3999EC}"/>
          </ac:spMkLst>
        </pc:spChg>
        <pc:spChg chg="add mod">
          <ac:chgData name="Richard Miller" userId="97932c9a-31e5-4a9e-831e-e1097d84af5e" providerId="ADAL" clId="{A8CDE6A9-C545-403D-A9FD-D6B8BC75277E}" dt="2023-12-07T09:22:52.210" v="471" actId="14100"/>
          <ac:spMkLst>
            <pc:docMk/>
            <pc:sldMk cId="1264779520" sldId="256"/>
            <ac:spMk id="11" creationId="{D20DC167-137A-4033-F8DE-F0359ECEF79F}"/>
          </ac:spMkLst>
        </pc:spChg>
        <pc:spChg chg="mod">
          <ac:chgData name="Richard Miller" userId="97932c9a-31e5-4a9e-831e-e1097d84af5e" providerId="ADAL" clId="{A8CDE6A9-C545-403D-A9FD-D6B8BC75277E}" dt="2023-12-07T09:20:33.295" v="379" actId="207"/>
          <ac:spMkLst>
            <pc:docMk/>
            <pc:sldMk cId="1264779520" sldId="256"/>
            <ac:spMk id="45" creationId="{7A8288BB-0C08-3590-66AD-1047D83A7A54}"/>
          </ac:spMkLst>
        </pc:spChg>
        <pc:spChg chg="mod">
          <ac:chgData name="Richard Miller" userId="97932c9a-31e5-4a9e-831e-e1097d84af5e" providerId="ADAL" clId="{A8CDE6A9-C545-403D-A9FD-D6B8BC75277E}" dt="2023-12-07T09:20:33.295" v="379" actId="207"/>
          <ac:spMkLst>
            <pc:docMk/>
            <pc:sldMk cId="1264779520" sldId="256"/>
            <ac:spMk id="46" creationId="{46274912-D675-9F95-45DB-549795DC9C7E}"/>
          </ac:spMkLst>
        </pc:spChg>
        <pc:spChg chg="mod">
          <ac:chgData name="Richard Miller" userId="97932c9a-31e5-4a9e-831e-e1097d84af5e" providerId="ADAL" clId="{A8CDE6A9-C545-403D-A9FD-D6B8BC75277E}" dt="2023-12-07T09:20:33.295" v="379" actId="207"/>
          <ac:spMkLst>
            <pc:docMk/>
            <pc:sldMk cId="1264779520" sldId="256"/>
            <ac:spMk id="47" creationId="{B0FB41B6-8E4D-56B2-A635-43A09C96BAB3}"/>
          </ac:spMkLst>
        </pc:spChg>
        <pc:spChg chg="mod">
          <ac:chgData name="Richard Miller" userId="97932c9a-31e5-4a9e-831e-e1097d84af5e" providerId="ADAL" clId="{A8CDE6A9-C545-403D-A9FD-D6B8BC75277E}" dt="2023-12-07T09:19:59.877" v="372" actId="207"/>
          <ac:spMkLst>
            <pc:docMk/>
            <pc:sldMk cId="1264779520" sldId="256"/>
            <ac:spMk id="48" creationId="{189D255A-3F4E-B8D9-5D63-E4FB02F58C01}"/>
          </ac:spMkLst>
        </pc:spChg>
        <pc:spChg chg="mod">
          <ac:chgData name="Richard Miller" userId="97932c9a-31e5-4a9e-831e-e1097d84af5e" providerId="ADAL" clId="{A8CDE6A9-C545-403D-A9FD-D6B8BC75277E}" dt="2023-12-07T09:20:08.901" v="375" actId="20577"/>
          <ac:spMkLst>
            <pc:docMk/>
            <pc:sldMk cId="1264779520" sldId="256"/>
            <ac:spMk id="49" creationId="{CE1E34FF-48A8-ED2A-46A4-E60F9016B64E}"/>
          </ac:spMkLst>
        </pc:spChg>
        <pc:spChg chg="mod">
          <ac:chgData name="Richard Miller" userId="97932c9a-31e5-4a9e-831e-e1097d84af5e" providerId="ADAL" clId="{A8CDE6A9-C545-403D-A9FD-D6B8BC75277E}" dt="2023-12-07T09:20:21.999" v="378" actId="5793"/>
          <ac:spMkLst>
            <pc:docMk/>
            <pc:sldMk cId="1264779520" sldId="256"/>
            <ac:spMk id="50" creationId="{1F2C4906-3CF3-6EB6-7D40-C065771E469D}"/>
          </ac:spMkLst>
        </pc:spChg>
        <pc:spChg chg="mod">
          <ac:chgData name="Richard Miller" userId="97932c9a-31e5-4a9e-831e-e1097d84af5e" providerId="ADAL" clId="{A8CDE6A9-C545-403D-A9FD-D6B8BC75277E}" dt="2023-12-07T09:20:33.295" v="379" actId="207"/>
          <ac:spMkLst>
            <pc:docMk/>
            <pc:sldMk cId="1264779520" sldId="256"/>
            <ac:spMk id="55" creationId="{C9462DB3-0632-2808-64DC-D4A5A7ADC152}"/>
          </ac:spMkLst>
        </pc:spChg>
        <pc:spChg chg="mod">
          <ac:chgData name="Richard Miller" userId="97932c9a-31e5-4a9e-831e-e1097d84af5e" providerId="ADAL" clId="{A8CDE6A9-C545-403D-A9FD-D6B8BC75277E}" dt="2023-12-07T09:20:33.295" v="379" actId="207"/>
          <ac:spMkLst>
            <pc:docMk/>
            <pc:sldMk cId="1264779520" sldId="256"/>
            <ac:spMk id="56" creationId="{B6E0DC56-7DAD-1E94-C668-07E0CE30B418}"/>
          </ac:spMkLst>
        </pc:spChg>
        <pc:spChg chg="mod">
          <ac:chgData name="Richard Miller" userId="97932c9a-31e5-4a9e-831e-e1097d84af5e" providerId="ADAL" clId="{A8CDE6A9-C545-403D-A9FD-D6B8BC75277E}" dt="2023-12-07T09:20:33.295" v="379" actId="207"/>
          <ac:spMkLst>
            <pc:docMk/>
            <pc:sldMk cId="1264779520" sldId="256"/>
            <ac:spMk id="57" creationId="{2D9922BB-1153-8730-BE86-264162D450BD}"/>
          </ac:spMkLst>
        </pc:spChg>
        <pc:spChg chg="mod">
          <ac:chgData name="Richard Miller" userId="97932c9a-31e5-4a9e-831e-e1097d84af5e" providerId="ADAL" clId="{A8CDE6A9-C545-403D-A9FD-D6B8BC75277E}" dt="2023-12-07T09:20:33.295" v="379" actId="207"/>
          <ac:spMkLst>
            <pc:docMk/>
            <pc:sldMk cId="1264779520" sldId="256"/>
            <ac:spMk id="58" creationId="{D7E713B9-39C6-BE53-095C-8E2BF3DACC51}"/>
          </ac:spMkLst>
        </pc:spChg>
        <pc:spChg chg="mod">
          <ac:chgData name="Richard Miller" userId="97932c9a-31e5-4a9e-831e-e1097d84af5e" providerId="ADAL" clId="{A8CDE6A9-C545-403D-A9FD-D6B8BC75277E}" dt="2023-12-07T09:20:33.295" v="379" actId="207"/>
          <ac:spMkLst>
            <pc:docMk/>
            <pc:sldMk cId="1264779520" sldId="256"/>
            <ac:spMk id="59" creationId="{605A0878-21DB-E1CE-A4B6-B17DDC3607FF}"/>
          </ac:spMkLst>
        </pc:spChg>
        <pc:spChg chg="mod">
          <ac:chgData name="Richard Miller" userId="97932c9a-31e5-4a9e-831e-e1097d84af5e" providerId="ADAL" clId="{A8CDE6A9-C545-403D-A9FD-D6B8BC75277E}" dt="2023-12-07T09:20:33.295" v="379" actId="207"/>
          <ac:spMkLst>
            <pc:docMk/>
            <pc:sldMk cId="1264779520" sldId="256"/>
            <ac:spMk id="60" creationId="{2886B3D1-4721-3E32-0ACE-4CD265BEA2E5}"/>
          </ac:spMkLst>
        </pc:spChg>
        <pc:spChg chg="mod">
          <ac:chgData name="Richard Miller" userId="97932c9a-31e5-4a9e-831e-e1097d84af5e" providerId="ADAL" clId="{A8CDE6A9-C545-403D-A9FD-D6B8BC75277E}" dt="2023-12-07T09:20:33.295" v="379" actId="207"/>
          <ac:spMkLst>
            <pc:docMk/>
            <pc:sldMk cId="1264779520" sldId="256"/>
            <ac:spMk id="61" creationId="{C5DD169B-F07D-C379-1758-9F80D898ED45}"/>
          </ac:spMkLst>
        </pc:spChg>
        <pc:spChg chg="mod">
          <ac:chgData name="Richard Miller" userId="97932c9a-31e5-4a9e-831e-e1097d84af5e" providerId="ADAL" clId="{A8CDE6A9-C545-403D-A9FD-D6B8BC75277E}" dt="2023-12-07T09:18:46.408" v="364" actId="1076"/>
          <ac:spMkLst>
            <pc:docMk/>
            <pc:sldMk cId="1264779520" sldId="256"/>
            <ac:spMk id="64" creationId="{00C4B58A-3234-4F01-7CB5-F50101895DF6}"/>
          </ac:spMkLst>
        </pc:spChg>
        <pc:spChg chg="mod">
          <ac:chgData name="Richard Miller" userId="97932c9a-31e5-4a9e-831e-e1097d84af5e" providerId="ADAL" clId="{A8CDE6A9-C545-403D-A9FD-D6B8BC75277E}" dt="2023-12-07T09:20:08.199" v="374" actId="13926"/>
          <ac:spMkLst>
            <pc:docMk/>
            <pc:sldMk cId="1264779520" sldId="256"/>
            <ac:spMk id="65" creationId="{5C9A8905-46BA-35A4-1978-DAE3208648B0}"/>
          </ac:spMkLst>
        </pc:spChg>
        <pc:spChg chg="mod">
          <ac:chgData name="Richard Miller" userId="97932c9a-31e5-4a9e-831e-e1097d84af5e" providerId="ADAL" clId="{A8CDE6A9-C545-403D-A9FD-D6B8BC75277E}" dt="2023-12-07T09:20:40.815" v="380" actId="207"/>
          <ac:spMkLst>
            <pc:docMk/>
            <pc:sldMk cId="1264779520" sldId="256"/>
            <ac:spMk id="66" creationId="{35F7433F-AD3B-78B7-9EBE-2C4FFBC71653}"/>
          </ac:spMkLst>
        </pc:spChg>
        <pc:spChg chg="mod">
          <ac:chgData name="Richard Miller" userId="97932c9a-31e5-4a9e-831e-e1097d84af5e" providerId="ADAL" clId="{A8CDE6A9-C545-403D-A9FD-D6B8BC75277E}" dt="2023-12-07T09:20:46.510" v="381" actId="207"/>
          <ac:spMkLst>
            <pc:docMk/>
            <pc:sldMk cId="1264779520" sldId="256"/>
            <ac:spMk id="67" creationId="{D73CCC4F-1F53-08AC-9462-B214F2AE78E8}"/>
          </ac:spMkLst>
        </pc:spChg>
        <pc:spChg chg="mod">
          <ac:chgData name="Richard Miller" userId="97932c9a-31e5-4a9e-831e-e1097d84af5e" providerId="ADAL" clId="{A8CDE6A9-C545-403D-A9FD-D6B8BC75277E}" dt="2023-12-07T09:20:33.295" v="379" actId="207"/>
          <ac:spMkLst>
            <pc:docMk/>
            <pc:sldMk cId="1264779520" sldId="256"/>
            <ac:spMk id="68" creationId="{49F0B062-5F5E-43A8-9EF3-86D6ED23E4B1}"/>
          </ac:spMkLst>
        </pc:spChg>
        <pc:spChg chg="mod">
          <ac:chgData name="Richard Miller" userId="97932c9a-31e5-4a9e-831e-e1097d84af5e" providerId="ADAL" clId="{A8CDE6A9-C545-403D-A9FD-D6B8BC75277E}" dt="2023-12-07T09:20:33.295" v="379" actId="207"/>
          <ac:spMkLst>
            <pc:docMk/>
            <pc:sldMk cId="1264779520" sldId="256"/>
            <ac:spMk id="69" creationId="{FD60A07B-9254-7CBA-35BE-7A65B0B26CE5}"/>
          </ac:spMkLst>
        </pc:spChg>
        <pc:spChg chg="mod">
          <ac:chgData name="Richard Miller" userId="97932c9a-31e5-4a9e-831e-e1097d84af5e" providerId="ADAL" clId="{A8CDE6A9-C545-403D-A9FD-D6B8BC75277E}" dt="2023-12-07T09:20:33.295" v="379" actId="207"/>
          <ac:spMkLst>
            <pc:docMk/>
            <pc:sldMk cId="1264779520" sldId="256"/>
            <ac:spMk id="70" creationId="{0E71BDF3-F63D-7692-DD40-EF175BB524EC}"/>
          </ac:spMkLst>
        </pc:spChg>
        <pc:spChg chg="mod">
          <ac:chgData name="Richard Miller" userId="97932c9a-31e5-4a9e-831e-e1097d84af5e" providerId="ADAL" clId="{A8CDE6A9-C545-403D-A9FD-D6B8BC75277E}" dt="2023-12-07T09:27:46.210" v="507" actId="20577"/>
          <ac:spMkLst>
            <pc:docMk/>
            <pc:sldMk cId="1264779520" sldId="256"/>
            <ac:spMk id="71" creationId="{E99657DC-43E1-7595-65C2-886E7376878C}"/>
          </ac:spMkLst>
        </pc:spChg>
        <pc:spChg chg="mod">
          <ac:chgData name="Richard Miller" userId="97932c9a-31e5-4a9e-831e-e1097d84af5e" providerId="ADAL" clId="{A8CDE6A9-C545-403D-A9FD-D6B8BC75277E}" dt="2023-12-07T09:20:33.295" v="379" actId="207"/>
          <ac:spMkLst>
            <pc:docMk/>
            <pc:sldMk cId="1264779520" sldId="256"/>
            <ac:spMk id="73" creationId="{55EFE88B-3A34-E6E7-CA84-2786887F3562}"/>
          </ac:spMkLst>
        </pc:spChg>
        <pc:spChg chg="mod">
          <ac:chgData name="Richard Miller" userId="97932c9a-31e5-4a9e-831e-e1097d84af5e" providerId="ADAL" clId="{A8CDE6A9-C545-403D-A9FD-D6B8BC75277E}" dt="2023-12-07T09:21:52.695" v="388" actId="20577"/>
          <ac:spMkLst>
            <pc:docMk/>
            <pc:sldMk cId="1264779520" sldId="256"/>
            <ac:spMk id="75" creationId="{67C64C6B-FB1B-979C-3304-9863D757CE4D}"/>
          </ac:spMkLst>
        </pc:spChg>
        <pc:spChg chg="mod">
          <ac:chgData name="Richard Miller" userId="97932c9a-31e5-4a9e-831e-e1097d84af5e" providerId="ADAL" clId="{A8CDE6A9-C545-403D-A9FD-D6B8BC75277E}" dt="2023-12-07T09:20:33.295" v="379" actId="207"/>
          <ac:spMkLst>
            <pc:docMk/>
            <pc:sldMk cId="1264779520" sldId="256"/>
            <ac:spMk id="76" creationId="{68BDF802-50FE-C893-BFF5-B86A1594EFDC}"/>
          </ac:spMkLst>
        </pc:spChg>
        <pc:spChg chg="mod">
          <ac:chgData name="Richard Miller" userId="97932c9a-31e5-4a9e-831e-e1097d84af5e" providerId="ADAL" clId="{A8CDE6A9-C545-403D-A9FD-D6B8BC75277E}" dt="2023-12-07T09:20:33.295" v="379" actId="207"/>
          <ac:spMkLst>
            <pc:docMk/>
            <pc:sldMk cId="1264779520" sldId="256"/>
            <ac:spMk id="77" creationId="{69B2D644-295A-F8B2-8B99-5339F98761C9}"/>
          </ac:spMkLst>
        </pc:spChg>
        <pc:spChg chg="mod">
          <ac:chgData name="Richard Miller" userId="97932c9a-31e5-4a9e-831e-e1097d84af5e" providerId="ADAL" clId="{A8CDE6A9-C545-403D-A9FD-D6B8BC75277E}" dt="2023-12-07T09:20:33.295" v="379" actId="207"/>
          <ac:spMkLst>
            <pc:docMk/>
            <pc:sldMk cId="1264779520" sldId="256"/>
            <ac:spMk id="78" creationId="{1C02E177-8E7B-0CF3-E51A-B03955F4DE5D}"/>
          </ac:spMkLst>
        </pc:spChg>
        <pc:spChg chg="mod">
          <ac:chgData name="Richard Miller" userId="97932c9a-31e5-4a9e-831e-e1097d84af5e" providerId="ADAL" clId="{A8CDE6A9-C545-403D-A9FD-D6B8BC75277E}" dt="2023-12-07T09:20:33.295" v="379" actId="207"/>
          <ac:spMkLst>
            <pc:docMk/>
            <pc:sldMk cId="1264779520" sldId="256"/>
            <ac:spMk id="79" creationId="{70BBFF3C-C687-A961-DE57-7122C8D5413F}"/>
          </ac:spMkLst>
        </pc:spChg>
        <pc:spChg chg="mod">
          <ac:chgData name="Richard Miller" userId="97932c9a-31e5-4a9e-831e-e1097d84af5e" providerId="ADAL" clId="{A8CDE6A9-C545-403D-A9FD-D6B8BC75277E}" dt="2023-12-07T09:20:33.295" v="379" actId="207"/>
          <ac:spMkLst>
            <pc:docMk/>
            <pc:sldMk cId="1264779520" sldId="256"/>
            <ac:spMk id="80" creationId="{21BC42ED-640A-3A13-CBCE-5A2AB24AB861}"/>
          </ac:spMkLst>
        </pc:spChg>
        <pc:spChg chg="mod">
          <ac:chgData name="Richard Miller" userId="97932c9a-31e5-4a9e-831e-e1097d84af5e" providerId="ADAL" clId="{A8CDE6A9-C545-403D-A9FD-D6B8BC75277E}" dt="2023-12-07T09:20:33.295" v="379" actId="207"/>
          <ac:spMkLst>
            <pc:docMk/>
            <pc:sldMk cId="1264779520" sldId="256"/>
            <ac:spMk id="81" creationId="{4AF6DD50-0713-C56E-913A-81694784332E}"/>
          </ac:spMkLst>
        </pc:spChg>
        <pc:spChg chg="mod">
          <ac:chgData name="Richard Miller" userId="97932c9a-31e5-4a9e-831e-e1097d84af5e" providerId="ADAL" clId="{A8CDE6A9-C545-403D-A9FD-D6B8BC75277E}" dt="2023-12-07T09:20:33.295" v="379" actId="207"/>
          <ac:spMkLst>
            <pc:docMk/>
            <pc:sldMk cId="1264779520" sldId="256"/>
            <ac:spMk id="82" creationId="{544D59C1-C28B-DD97-04DE-D48F40374F51}"/>
          </ac:spMkLst>
        </pc:spChg>
        <pc:spChg chg="mod">
          <ac:chgData name="Richard Miller" userId="97932c9a-31e5-4a9e-831e-e1097d84af5e" providerId="ADAL" clId="{A8CDE6A9-C545-403D-A9FD-D6B8BC75277E}" dt="2023-12-07T09:20:33.295" v="379" actId="207"/>
          <ac:spMkLst>
            <pc:docMk/>
            <pc:sldMk cId="1264779520" sldId="256"/>
            <ac:spMk id="83" creationId="{23DC44DF-626D-BD82-16EE-28125F2B05EF}"/>
          </ac:spMkLst>
        </pc:spChg>
        <pc:spChg chg="mod">
          <ac:chgData name="Richard Miller" userId="97932c9a-31e5-4a9e-831e-e1097d84af5e" providerId="ADAL" clId="{A8CDE6A9-C545-403D-A9FD-D6B8BC75277E}" dt="2023-12-07T09:20:33.295" v="379" actId="207"/>
          <ac:spMkLst>
            <pc:docMk/>
            <pc:sldMk cId="1264779520" sldId="256"/>
            <ac:spMk id="85" creationId="{B6E78C59-BABB-E853-29D8-DCB1339C09B0}"/>
          </ac:spMkLst>
        </pc:spChg>
        <pc:spChg chg="mod">
          <ac:chgData name="Richard Miller" userId="97932c9a-31e5-4a9e-831e-e1097d84af5e" providerId="ADAL" clId="{A8CDE6A9-C545-403D-A9FD-D6B8BC75277E}" dt="2023-12-07T09:20:33.295" v="379" actId="207"/>
          <ac:spMkLst>
            <pc:docMk/>
            <pc:sldMk cId="1264779520" sldId="256"/>
            <ac:spMk id="86" creationId="{A76DFAE9-CC94-6340-2BCF-0F4009F6A07A}"/>
          </ac:spMkLst>
        </pc:spChg>
        <pc:spChg chg="mod">
          <ac:chgData name="Richard Miller" userId="97932c9a-31e5-4a9e-831e-e1097d84af5e" providerId="ADAL" clId="{A8CDE6A9-C545-403D-A9FD-D6B8BC75277E}" dt="2023-12-07T09:20:33.295" v="379" actId="207"/>
          <ac:spMkLst>
            <pc:docMk/>
            <pc:sldMk cId="1264779520" sldId="256"/>
            <ac:spMk id="87" creationId="{862CB0C3-4324-EC22-D80A-27E1E941699F}"/>
          </ac:spMkLst>
        </pc:spChg>
        <pc:spChg chg="mod">
          <ac:chgData name="Richard Miller" userId="97932c9a-31e5-4a9e-831e-e1097d84af5e" providerId="ADAL" clId="{A8CDE6A9-C545-403D-A9FD-D6B8BC75277E}" dt="2023-12-07T09:20:33.295" v="379" actId="207"/>
          <ac:spMkLst>
            <pc:docMk/>
            <pc:sldMk cId="1264779520" sldId="256"/>
            <ac:spMk id="88" creationId="{38F3C0FC-8218-2A26-F1AC-2BFF9167A2A4}"/>
          </ac:spMkLst>
        </pc:spChg>
        <pc:spChg chg="mod">
          <ac:chgData name="Richard Miller" userId="97932c9a-31e5-4a9e-831e-e1097d84af5e" providerId="ADAL" clId="{A8CDE6A9-C545-403D-A9FD-D6B8BC75277E}" dt="2023-12-07T09:20:33.295" v="379" actId="207"/>
          <ac:spMkLst>
            <pc:docMk/>
            <pc:sldMk cId="1264779520" sldId="256"/>
            <ac:spMk id="89" creationId="{65B38904-AE6B-75E1-ED89-A6F4D9528121}"/>
          </ac:spMkLst>
        </pc:spChg>
        <pc:spChg chg="mod">
          <ac:chgData name="Richard Miller" userId="97932c9a-31e5-4a9e-831e-e1097d84af5e" providerId="ADAL" clId="{A8CDE6A9-C545-403D-A9FD-D6B8BC75277E}" dt="2023-12-07T09:20:56.656" v="382" actId="207"/>
          <ac:spMkLst>
            <pc:docMk/>
            <pc:sldMk cId="1264779520" sldId="256"/>
            <ac:spMk id="90" creationId="{B237B3C9-CA4C-6279-1274-5A4CFC7245AF}"/>
          </ac:spMkLst>
        </pc:spChg>
        <pc:spChg chg="mod">
          <ac:chgData name="Richard Miller" userId="97932c9a-31e5-4a9e-831e-e1097d84af5e" providerId="ADAL" clId="{A8CDE6A9-C545-403D-A9FD-D6B8BC75277E}" dt="2023-12-07T09:21:34.871" v="384" actId="207"/>
          <ac:spMkLst>
            <pc:docMk/>
            <pc:sldMk cId="1264779520" sldId="256"/>
            <ac:spMk id="93" creationId="{BC2A2ED6-3046-F2A0-CE8B-B75AF3EA4F01}"/>
          </ac:spMkLst>
        </pc:spChg>
        <pc:spChg chg="mod">
          <ac:chgData name="Richard Miller" userId="97932c9a-31e5-4a9e-831e-e1097d84af5e" providerId="ADAL" clId="{A8CDE6A9-C545-403D-A9FD-D6B8BC75277E}" dt="2023-12-07T09:19:57.988" v="371" actId="207"/>
          <ac:spMkLst>
            <pc:docMk/>
            <pc:sldMk cId="1264779520" sldId="256"/>
            <ac:spMk id="94" creationId="{60137C62-549E-BF19-FEA3-F63772C56AEF}"/>
          </ac:spMkLst>
        </pc:spChg>
        <pc:spChg chg="mod">
          <ac:chgData name="Richard Miller" userId="97932c9a-31e5-4a9e-831e-e1097d84af5e" providerId="ADAL" clId="{A8CDE6A9-C545-403D-A9FD-D6B8BC75277E}" dt="2023-12-07T09:23:27.546" v="496" actId="20577"/>
          <ac:spMkLst>
            <pc:docMk/>
            <pc:sldMk cId="1264779520" sldId="256"/>
            <ac:spMk id="96" creationId="{6AD351F8-AB83-7FE9-0C53-E9116F86625A}"/>
          </ac:spMkLst>
        </pc:spChg>
        <pc:spChg chg="mod">
          <ac:chgData name="Richard Miller" userId="97932c9a-31e5-4a9e-831e-e1097d84af5e" providerId="ADAL" clId="{A8CDE6A9-C545-403D-A9FD-D6B8BC75277E}" dt="2023-12-07T09:19:57.988" v="371" actId="207"/>
          <ac:spMkLst>
            <pc:docMk/>
            <pc:sldMk cId="1264779520" sldId="256"/>
            <ac:spMk id="97" creationId="{0841C2C6-7240-5810-2EC4-F5F8D97B18C5}"/>
          </ac:spMkLst>
        </pc:spChg>
        <pc:spChg chg="mod">
          <ac:chgData name="Richard Miller" userId="97932c9a-31e5-4a9e-831e-e1097d84af5e" providerId="ADAL" clId="{A8CDE6A9-C545-403D-A9FD-D6B8BC75277E}" dt="2023-12-07T09:19:57.988" v="371" actId="207"/>
          <ac:spMkLst>
            <pc:docMk/>
            <pc:sldMk cId="1264779520" sldId="256"/>
            <ac:spMk id="103" creationId="{8B08EB34-48B2-9A81-FFC6-D53700603D10}"/>
          </ac:spMkLst>
        </pc:spChg>
        <pc:spChg chg="mod">
          <ac:chgData name="Richard Miller" userId="97932c9a-31e5-4a9e-831e-e1097d84af5e" providerId="ADAL" clId="{A8CDE6A9-C545-403D-A9FD-D6B8BC75277E}" dt="2023-12-07T09:19:57.988" v="371" actId="207"/>
          <ac:spMkLst>
            <pc:docMk/>
            <pc:sldMk cId="1264779520" sldId="256"/>
            <ac:spMk id="104" creationId="{124AFE8A-063D-0DCD-322F-2279270EC084}"/>
          </ac:spMkLst>
        </pc:spChg>
        <pc:spChg chg="mod">
          <ac:chgData name="Richard Miller" userId="97932c9a-31e5-4a9e-831e-e1097d84af5e" providerId="ADAL" clId="{A8CDE6A9-C545-403D-A9FD-D6B8BC75277E}" dt="2023-12-07T09:19:57.988" v="371" actId="207"/>
          <ac:spMkLst>
            <pc:docMk/>
            <pc:sldMk cId="1264779520" sldId="256"/>
            <ac:spMk id="105" creationId="{DF1D3D5A-21A1-2F86-B9CC-54048A0F4856}"/>
          </ac:spMkLst>
        </pc:spChg>
        <pc:spChg chg="mod">
          <ac:chgData name="Richard Miller" userId="97932c9a-31e5-4a9e-831e-e1097d84af5e" providerId="ADAL" clId="{A8CDE6A9-C545-403D-A9FD-D6B8BC75277E}" dt="2023-12-07T09:19:57.988" v="371" actId="207"/>
          <ac:spMkLst>
            <pc:docMk/>
            <pc:sldMk cId="1264779520" sldId="256"/>
            <ac:spMk id="106" creationId="{A3E4748A-DA7C-6E5A-50C0-C3F13DD568FB}"/>
          </ac:spMkLst>
        </pc:spChg>
        <pc:spChg chg="mod">
          <ac:chgData name="Richard Miller" userId="97932c9a-31e5-4a9e-831e-e1097d84af5e" providerId="ADAL" clId="{A8CDE6A9-C545-403D-A9FD-D6B8BC75277E}" dt="2023-12-07T09:27:01.564" v="500" actId="20577"/>
          <ac:spMkLst>
            <pc:docMk/>
            <pc:sldMk cId="1264779520" sldId="256"/>
            <ac:spMk id="114" creationId="{EC80B27B-D806-F812-7BB7-917CA4A46CE0}"/>
          </ac:spMkLst>
        </pc:spChg>
        <pc:spChg chg="mod">
          <ac:chgData name="Richard Miller" userId="97932c9a-31e5-4a9e-831e-e1097d84af5e" providerId="ADAL" clId="{A8CDE6A9-C545-403D-A9FD-D6B8BC75277E}" dt="2023-12-07T09:19:57.988" v="371" actId="207"/>
          <ac:spMkLst>
            <pc:docMk/>
            <pc:sldMk cId="1264779520" sldId="256"/>
            <ac:spMk id="115" creationId="{0A634067-DE44-E55F-B6A9-61A86BC84253}"/>
          </ac:spMkLst>
        </pc:spChg>
        <pc:spChg chg="mod">
          <ac:chgData name="Richard Miller" userId="97932c9a-31e5-4a9e-831e-e1097d84af5e" providerId="ADAL" clId="{A8CDE6A9-C545-403D-A9FD-D6B8BC75277E}" dt="2023-12-07T09:19:57.988" v="371" actId="207"/>
          <ac:spMkLst>
            <pc:docMk/>
            <pc:sldMk cId="1264779520" sldId="256"/>
            <ac:spMk id="116" creationId="{AA62DB40-6EA4-21A9-4467-63D9C30E7E69}"/>
          </ac:spMkLst>
        </pc:spChg>
        <pc:spChg chg="mod">
          <ac:chgData name="Richard Miller" userId="97932c9a-31e5-4a9e-831e-e1097d84af5e" providerId="ADAL" clId="{A8CDE6A9-C545-403D-A9FD-D6B8BC75277E}" dt="2023-12-07T09:19:57.988" v="371" actId="207"/>
          <ac:spMkLst>
            <pc:docMk/>
            <pc:sldMk cId="1264779520" sldId="256"/>
            <ac:spMk id="117" creationId="{38EAA35E-AE9E-8D22-9057-D1013265F273}"/>
          </ac:spMkLst>
        </pc:spChg>
        <pc:spChg chg="mod">
          <ac:chgData name="Richard Miller" userId="97932c9a-31e5-4a9e-831e-e1097d84af5e" providerId="ADAL" clId="{A8CDE6A9-C545-403D-A9FD-D6B8BC75277E}" dt="2023-12-07T09:26:57.523" v="498" actId="20577"/>
          <ac:spMkLst>
            <pc:docMk/>
            <pc:sldMk cId="1264779520" sldId="256"/>
            <ac:spMk id="123" creationId="{1860C5AE-37A9-68A9-FF3C-F546972B1C5C}"/>
          </ac:spMkLst>
        </pc:spChg>
        <pc:spChg chg="mod">
          <ac:chgData name="Richard Miller" userId="97932c9a-31e5-4a9e-831e-e1097d84af5e" providerId="ADAL" clId="{A8CDE6A9-C545-403D-A9FD-D6B8BC75277E}" dt="2023-12-07T09:01:04.676" v="7" actId="20577"/>
          <ac:spMkLst>
            <pc:docMk/>
            <pc:sldMk cId="1264779520" sldId="256"/>
            <ac:spMk id="125" creationId="{AC2199AC-E897-EA3C-7257-826D90ADB28E}"/>
          </ac:spMkLst>
        </pc:spChg>
        <pc:spChg chg="mod">
          <ac:chgData name="Richard Miller" userId="97932c9a-31e5-4a9e-831e-e1097d84af5e" providerId="ADAL" clId="{A8CDE6A9-C545-403D-A9FD-D6B8BC75277E}" dt="2023-12-07T09:00:29.479" v="2" actId="6549"/>
          <ac:spMkLst>
            <pc:docMk/>
            <pc:sldMk cId="1264779520" sldId="256"/>
            <ac:spMk id="162" creationId="{66C01A26-3E87-7450-83FA-B1D6545554E9}"/>
          </ac:spMkLst>
        </pc:spChg>
        <pc:spChg chg="mod">
          <ac:chgData name="Richard Miller" userId="97932c9a-31e5-4a9e-831e-e1097d84af5e" providerId="ADAL" clId="{A8CDE6A9-C545-403D-A9FD-D6B8BC75277E}" dt="2023-12-07T09:30:19.648" v="531" actId="20577"/>
          <ac:spMkLst>
            <pc:docMk/>
            <pc:sldMk cId="1264779520" sldId="256"/>
            <ac:spMk id="167" creationId="{BBBB0FC9-36A3-8CE1-A115-1C28D977BB7C}"/>
          </ac:spMkLst>
        </pc:spChg>
        <pc:grpChg chg="mod">
          <ac:chgData name="Richard Miller" userId="97932c9a-31e5-4a9e-831e-e1097d84af5e" providerId="ADAL" clId="{A8CDE6A9-C545-403D-A9FD-D6B8BC75277E}" dt="2023-12-07T09:20:33.295" v="379" actId="207"/>
          <ac:grpSpMkLst>
            <pc:docMk/>
            <pc:sldMk cId="1264779520" sldId="256"/>
            <ac:grpSpMk id="72" creationId="{914A972A-572E-056A-EC02-7213BF4DD6BB}"/>
          </ac:grpSpMkLst>
        </pc:grpChg>
        <pc:grpChg chg="mod">
          <ac:chgData name="Richard Miller" userId="97932c9a-31e5-4a9e-831e-e1097d84af5e" providerId="ADAL" clId="{A8CDE6A9-C545-403D-A9FD-D6B8BC75277E}" dt="2023-12-07T09:20:33.295" v="379" actId="207"/>
          <ac:grpSpMkLst>
            <pc:docMk/>
            <pc:sldMk cId="1264779520" sldId="256"/>
            <ac:grpSpMk id="74" creationId="{B198EBFD-F98D-94B5-ADBD-4FCD72C7EE92}"/>
          </ac:grpSpMkLst>
        </pc:grpChg>
        <pc:grpChg chg="del">
          <ac:chgData name="Richard Miller" userId="97932c9a-31e5-4a9e-831e-e1097d84af5e" providerId="ADAL" clId="{A8CDE6A9-C545-403D-A9FD-D6B8BC75277E}" dt="2023-12-07T09:00:32.026" v="3" actId="478"/>
          <ac:grpSpMkLst>
            <pc:docMk/>
            <pc:sldMk cId="1264779520" sldId="256"/>
            <ac:grpSpMk id="168" creationId="{AC1D9127-D5DB-64C0-C4C4-39F542F81AC3}"/>
          </ac:grpSpMkLst>
        </pc:grpChg>
        <pc:cxnChg chg="mod">
          <ac:chgData name="Richard Miller" userId="97932c9a-31e5-4a9e-831e-e1097d84af5e" providerId="ADAL" clId="{A8CDE6A9-C545-403D-A9FD-D6B8BC75277E}" dt="2023-12-07T09:23:18.553" v="472" actId="20577"/>
          <ac:cxnSpMkLst>
            <pc:docMk/>
            <pc:sldMk cId="1264779520" sldId="256"/>
            <ac:cxnSpMk id="161" creationId="{579AB428-5820-F2E7-5B5F-2533BA7D3A1B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84948" y="3534924"/>
            <a:ext cx="16829405" cy="7519835"/>
          </a:xfrm>
        </p:spPr>
        <p:txBody>
          <a:bodyPr anchor="b"/>
          <a:lstStyle>
            <a:lvl1pPr algn="ctr">
              <a:defRPr sz="1299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74913" y="11344752"/>
            <a:ext cx="14849475" cy="5214884"/>
          </a:xfrm>
        </p:spPr>
        <p:txBody>
          <a:bodyPr/>
          <a:lstStyle>
            <a:lvl1pPr marL="0" indent="0" algn="ctr">
              <a:buNone/>
              <a:defRPr sz="5197"/>
            </a:lvl1pPr>
            <a:lvl2pPr marL="989975" indent="0" algn="ctr">
              <a:buNone/>
              <a:defRPr sz="4331"/>
            </a:lvl2pPr>
            <a:lvl3pPr marL="1979950" indent="0" algn="ctr">
              <a:buNone/>
              <a:defRPr sz="3898"/>
            </a:lvl3pPr>
            <a:lvl4pPr marL="2969925" indent="0" algn="ctr">
              <a:buNone/>
              <a:defRPr sz="3464"/>
            </a:lvl4pPr>
            <a:lvl5pPr marL="3959901" indent="0" algn="ctr">
              <a:buNone/>
              <a:defRPr sz="3464"/>
            </a:lvl5pPr>
            <a:lvl6pPr marL="4949876" indent="0" algn="ctr">
              <a:buNone/>
              <a:defRPr sz="3464"/>
            </a:lvl6pPr>
            <a:lvl7pPr marL="5939851" indent="0" algn="ctr">
              <a:buNone/>
              <a:defRPr sz="3464"/>
            </a:lvl7pPr>
            <a:lvl8pPr marL="6929826" indent="0" algn="ctr">
              <a:buNone/>
              <a:defRPr sz="3464"/>
            </a:lvl8pPr>
            <a:lvl9pPr marL="7919801" indent="0" algn="ctr">
              <a:buNone/>
              <a:defRPr sz="3464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07/12/2023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421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07/12/2023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5711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4168875" y="1149975"/>
            <a:ext cx="4269224" cy="1830459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61203" y="1149975"/>
            <a:ext cx="12560181" cy="1830459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07/12/2023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9515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07/12/2023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5503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0891" y="5384888"/>
            <a:ext cx="17076896" cy="8984801"/>
          </a:xfrm>
        </p:spPr>
        <p:txBody>
          <a:bodyPr anchor="b"/>
          <a:lstStyle>
            <a:lvl1pPr>
              <a:defRPr sz="1299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50891" y="14454688"/>
            <a:ext cx="17076896" cy="4724895"/>
          </a:xfrm>
        </p:spPr>
        <p:txBody>
          <a:bodyPr/>
          <a:lstStyle>
            <a:lvl1pPr marL="0" indent="0">
              <a:buNone/>
              <a:defRPr sz="5197">
                <a:solidFill>
                  <a:schemeClr val="tx1"/>
                </a:solidFill>
              </a:defRPr>
            </a:lvl1pPr>
            <a:lvl2pPr marL="989975" indent="0">
              <a:buNone/>
              <a:defRPr sz="4331">
                <a:solidFill>
                  <a:schemeClr val="tx1">
                    <a:tint val="75000"/>
                  </a:schemeClr>
                </a:solidFill>
              </a:defRPr>
            </a:lvl2pPr>
            <a:lvl3pPr marL="1979950" indent="0">
              <a:buNone/>
              <a:defRPr sz="3898">
                <a:solidFill>
                  <a:schemeClr val="tx1">
                    <a:tint val="75000"/>
                  </a:schemeClr>
                </a:solidFill>
              </a:defRPr>
            </a:lvl3pPr>
            <a:lvl4pPr marL="2969925" indent="0">
              <a:buNone/>
              <a:defRPr sz="3464">
                <a:solidFill>
                  <a:schemeClr val="tx1">
                    <a:tint val="75000"/>
                  </a:schemeClr>
                </a:solidFill>
              </a:defRPr>
            </a:lvl4pPr>
            <a:lvl5pPr marL="3959901" indent="0">
              <a:buNone/>
              <a:defRPr sz="3464">
                <a:solidFill>
                  <a:schemeClr val="tx1">
                    <a:tint val="75000"/>
                  </a:schemeClr>
                </a:solidFill>
              </a:defRPr>
            </a:lvl5pPr>
            <a:lvl6pPr marL="4949876" indent="0">
              <a:buNone/>
              <a:defRPr sz="3464">
                <a:solidFill>
                  <a:schemeClr val="tx1">
                    <a:tint val="75000"/>
                  </a:schemeClr>
                </a:solidFill>
              </a:defRPr>
            </a:lvl6pPr>
            <a:lvl7pPr marL="5939851" indent="0">
              <a:buNone/>
              <a:defRPr sz="3464">
                <a:solidFill>
                  <a:schemeClr val="tx1">
                    <a:tint val="75000"/>
                  </a:schemeClr>
                </a:solidFill>
              </a:defRPr>
            </a:lvl7pPr>
            <a:lvl8pPr marL="6929826" indent="0">
              <a:buNone/>
              <a:defRPr sz="3464">
                <a:solidFill>
                  <a:schemeClr val="tx1">
                    <a:tint val="75000"/>
                  </a:schemeClr>
                </a:solidFill>
              </a:defRPr>
            </a:lvl8pPr>
            <a:lvl9pPr marL="7919801" indent="0">
              <a:buNone/>
              <a:defRPr sz="34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07/12/2023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0358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61202" y="5749874"/>
            <a:ext cx="8414703" cy="137047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23395" y="5749874"/>
            <a:ext cx="8414703" cy="137047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07/12/2023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27685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3781" y="1149979"/>
            <a:ext cx="17076896" cy="417491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3783" y="5294885"/>
            <a:ext cx="8376031" cy="2594941"/>
          </a:xfrm>
        </p:spPr>
        <p:txBody>
          <a:bodyPr anchor="b"/>
          <a:lstStyle>
            <a:lvl1pPr marL="0" indent="0">
              <a:buNone/>
              <a:defRPr sz="5197" b="1"/>
            </a:lvl1pPr>
            <a:lvl2pPr marL="989975" indent="0">
              <a:buNone/>
              <a:defRPr sz="4331" b="1"/>
            </a:lvl2pPr>
            <a:lvl3pPr marL="1979950" indent="0">
              <a:buNone/>
              <a:defRPr sz="3898" b="1"/>
            </a:lvl3pPr>
            <a:lvl4pPr marL="2969925" indent="0">
              <a:buNone/>
              <a:defRPr sz="3464" b="1"/>
            </a:lvl4pPr>
            <a:lvl5pPr marL="3959901" indent="0">
              <a:buNone/>
              <a:defRPr sz="3464" b="1"/>
            </a:lvl5pPr>
            <a:lvl6pPr marL="4949876" indent="0">
              <a:buNone/>
              <a:defRPr sz="3464" b="1"/>
            </a:lvl6pPr>
            <a:lvl7pPr marL="5939851" indent="0">
              <a:buNone/>
              <a:defRPr sz="3464" b="1"/>
            </a:lvl7pPr>
            <a:lvl8pPr marL="6929826" indent="0">
              <a:buNone/>
              <a:defRPr sz="3464" b="1"/>
            </a:lvl8pPr>
            <a:lvl9pPr marL="7919801" indent="0">
              <a:buNone/>
              <a:defRPr sz="346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63783" y="7889827"/>
            <a:ext cx="8376031" cy="1160474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023397" y="5294885"/>
            <a:ext cx="8417281" cy="2594941"/>
          </a:xfrm>
        </p:spPr>
        <p:txBody>
          <a:bodyPr anchor="b"/>
          <a:lstStyle>
            <a:lvl1pPr marL="0" indent="0">
              <a:buNone/>
              <a:defRPr sz="5197" b="1"/>
            </a:lvl1pPr>
            <a:lvl2pPr marL="989975" indent="0">
              <a:buNone/>
              <a:defRPr sz="4331" b="1"/>
            </a:lvl2pPr>
            <a:lvl3pPr marL="1979950" indent="0">
              <a:buNone/>
              <a:defRPr sz="3898" b="1"/>
            </a:lvl3pPr>
            <a:lvl4pPr marL="2969925" indent="0">
              <a:buNone/>
              <a:defRPr sz="3464" b="1"/>
            </a:lvl4pPr>
            <a:lvl5pPr marL="3959901" indent="0">
              <a:buNone/>
              <a:defRPr sz="3464" b="1"/>
            </a:lvl5pPr>
            <a:lvl6pPr marL="4949876" indent="0">
              <a:buNone/>
              <a:defRPr sz="3464" b="1"/>
            </a:lvl6pPr>
            <a:lvl7pPr marL="5939851" indent="0">
              <a:buNone/>
              <a:defRPr sz="3464" b="1"/>
            </a:lvl7pPr>
            <a:lvl8pPr marL="6929826" indent="0">
              <a:buNone/>
              <a:defRPr sz="3464" b="1"/>
            </a:lvl8pPr>
            <a:lvl9pPr marL="7919801" indent="0">
              <a:buNone/>
              <a:defRPr sz="346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023397" y="7889827"/>
            <a:ext cx="8417281" cy="1160474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07/12/2023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7840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07/12/2023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3724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07/12/2023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52546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3781" y="1439968"/>
            <a:ext cx="6385790" cy="5039889"/>
          </a:xfrm>
        </p:spPr>
        <p:txBody>
          <a:bodyPr anchor="b"/>
          <a:lstStyle>
            <a:lvl1pPr>
              <a:defRPr sz="692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17281" y="3109937"/>
            <a:ext cx="10023396" cy="15349662"/>
          </a:xfrm>
        </p:spPr>
        <p:txBody>
          <a:bodyPr/>
          <a:lstStyle>
            <a:lvl1pPr>
              <a:defRPr sz="6929"/>
            </a:lvl1pPr>
            <a:lvl2pPr>
              <a:defRPr sz="6063"/>
            </a:lvl2pPr>
            <a:lvl3pPr>
              <a:defRPr sz="5197"/>
            </a:lvl3pPr>
            <a:lvl4pPr>
              <a:defRPr sz="4331"/>
            </a:lvl4pPr>
            <a:lvl5pPr>
              <a:defRPr sz="4331"/>
            </a:lvl5pPr>
            <a:lvl6pPr>
              <a:defRPr sz="4331"/>
            </a:lvl6pPr>
            <a:lvl7pPr>
              <a:defRPr sz="4331"/>
            </a:lvl7pPr>
            <a:lvl8pPr>
              <a:defRPr sz="4331"/>
            </a:lvl8pPr>
            <a:lvl9pPr>
              <a:defRPr sz="433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63781" y="6479857"/>
            <a:ext cx="6385790" cy="12004738"/>
          </a:xfrm>
        </p:spPr>
        <p:txBody>
          <a:bodyPr/>
          <a:lstStyle>
            <a:lvl1pPr marL="0" indent="0">
              <a:buNone/>
              <a:defRPr sz="3464"/>
            </a:lvl1pPr>
            <a:lvl2pPr marL="989975" indent="0">
              <a:buNone/>
              <a:defRPr sz="3031"/>
            </a:lvl2pPr>
            <a:lvl3pPr marL="1979950" indent="0">
              <a:buNone/>
              <a:defRPr sz="2598"/>
            </a:lvl3pPr>
            <a:lvl4pPr marL="2969925" indent="0">
              <a:buNone/>
              <a:defRPr sz="2165"/>
            </a:lvl4pPr>
            <a:lvl5pPr marL="3959901" indent="0">
              <a:buNone/>
              <a:defRPr sz="2165"/>
            </a:lvl5pPr>
            <a:lvl6pPr marL="4949876" indent="0">
              <a:buNone/>
              <a:defRPr sz="2165"/>
            </a:lvl6pPr>
            <a:lvl7pPr marL="5939851" indent="0">
              <a:buNone/>
              <a:defRPr sz="2165"/>
            </a:lvl7pPr>
            <a:lvl8pPr marL="6929826" indent="0">
              <a:buNone/>
              <a:defRPr sz="2165"/>
            </a:lvl8pPr>
            <a:lvl9pPr marL="7919801" indent="0">
              <a:buNone/>
              <a:defRPr sz="216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07/12/2023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242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3781" y="1439968"/>
            <a:ext cx="6385790" cy="5039889"/>
          </a:xfrm>
        </p:spPr>
        <p:txBody>
          <a:bodyPr anchor="b"/>
          <a:lstStyle>
            <a:lvl1pPr>
              <a:defRPr sz="692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417281" y="3109937"/>
            <a:ext cx="10023396" cy="15349662"/>
          </a:xfrm>
        </p:spPr>
        <p:txBody>
          <a:bodyPr anchor="t"/>
          <a:lstStyle>
            <a:lvl1pPr marL="0" indent="0">
              <a:buNone/>
              <a:defRPr sz="6929"/>
            </a:lvl1pPr>
            <a:lvl2pPr marL="989975" indent="0">
              <a:buNone/>
              <a:defRPr sz="6063"/>
            </a:lvl2pPr>
            <a:lvl3pPr marL="1979950" indent="0">
              <a:buNone/>
              <a:defRPr sz="5197"/>
            </a:lvl3pPr>
            <a:lvl4pPr marL="2969925" indent="0">
              <a:buNone/>
              <a:defRPr sz="4331"/>
            </a:lvl4pPr>
            <a:lvl5pPr marL="3959901" indent="0">
              <a:buNone/>
              <a:defRPr sz="4331"/>
            </a:lvl5pPr>
            <a:lvl6pPr marL="4949876" indent="0">
              <a:buNone/>
              <a:defRPr sz="4331"/>
            </a:lvl6pPr>
            <a:lvl7pPr marL="5939851" indent="0">
              <a:buNone/>
              <a:defRPr sz="4331"/>
            </a:lvl7pPr>
            <a:lvl8pPr marL="6929826" indent="0">
              <a:buNone/>
              <a:defRPr sz="4331"/>
            </a:lvl8pPr>
            <a:lvl9pPr marL="7919801" indent="0">
              <a:buNone/>
              <a:defRPr sz="4331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63781" y="6479857"/>
            <a:ext cx="6385790" cy="12004738"/>
          </a:xfrm>
        </p:spPr>
        <p:txBody>
          <a:bodyPr/>
          <a:lstStyle>
            <a:lvl1pPr marL="0" indent="0">
              <a:buNone/>
              <a:defRPr sz="3464"/>
            </a:lvl1pPr>
            <a:lvl2pPr marL="989975" indent="0">
              <a:buNone/>
              <a:defRPr sz="3031"/>
            </a:lvl2pPr>
            <a:lvl3pPr marL="1979950" indent="0">
              <a:buNone/>
              <a:defRPr sz="2598"/>
            </a:lvl3pPr>
            <a:lvl4pPr marL="2969925" indent="0">
              <a:buNone/>
              <a:defRPr sz="2165"/>
            </a:lvl4pPr>
            <a:lvl5pPr marL="3959901" indent="0">
              <a:buNone/>
              <a:defRPr sz="2165"/>
            </a:lvl5pPr>
            <a:lvl6pPr marL="4949876" indent="0">
              <a:buNone/>
              <a:defRPr sz="2165"/>
            </a:lvl6pPr>
            <a:lvl7pPr marL="5939851" indent="0">
              <a:buNone/>
              <a:defRPr sz="2165"/>
            </a:lvl7pPr>
            <a:lvl8pPr marL="6929826" indent="0">
              <a:buNone/>
              <a:defRPr sz="2165"/>
            </a:lvl8pPr>
            <a:lvl9pPr marL="7919801" indent="0">
              <a:buNone/>
              <a:defRPr sz="216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07/12/2023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7847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61202" y="1149979"/>
            <a:ext cx="17076896" cy="41749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1202" y="5749874"/>
            <a:ext cx="17076896" cy="13704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61202" y="20019564"/>
            <a:ext cx="4454843" cy="11499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5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10F55B-BBC7-4945-A3C7-2256EB6386C1}" type="datetimeFigureOut">
              <a:rPr lang="en-GB" smtClean="0"/>
              <a:t>07/12/2023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58518" y="20019564"/>
            <a:ext cx="6682264" cy="11499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5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983255" y="20019564"/>
            <a:ext cx="4454843" cy="11499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5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4404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1979950" rtl="0" eaLnBrk="1" latinLnBrk="0" hangingPunct="1">
        <a:lnSpc>
          <a:spcPct val="90000"/>
        </a:lnSpc>
        <a:spcBef>
          <a:spcPct val="0"/>
        </a:spcBef>
        <a:buNone/>
        <a:defRPr sz="952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4988" indent="-494988" algn="l" defTabSz="1979950" rtl="0" eaLnBrk="1" latinLnBrk="0" hangingPunct="1">
        <a:lnSpc>
          <a:spcPct val="90000"/>
        </a:lnSpc>
        <a:spcBef>
          <a:spcPts val="2165"/>
        </a:spcBef>
        <a:buFont typeface="Arial" panose="020B0604020202020204" pitchFamily="34" charset="0"/>
        <a:buChar char="•"/>
        <a:defRPr sz="6063" kern="1200">
          <a:solidFill>
            <a:schemeClr val="tx1"/>
          </a:solidFill>
          <a:latin typeface="+mn-lt"/>
          <a:ea typeface="+mn-ea"/>
          <a:cs typeface="+mn-cs"/>
        </a:defRPr>
      </a:lvl1pPr>
      <a:lvl2pPr marL="1484963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5197" kern="1200">
          <a:solidFill>
            <a:schemeClr val="tx1"/>
          </a:solidFill>
          <a:latin typeface="+mn-lt"/>
          <a:ea typeface="+mn-ea"/>
          <a:cs typeface="+mn-cs"/>
        </a:defRPr>
      </a:lvl2pPr>
      <a:lvl3pPr marL="2474938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4331" kern="1200">
          <a:solidFill>
            <a:schemeClr val="tx1"/>
          </a:solidFill>
          <a:latin typeface="+mn-lt"/>
          <a:ea typeface="+mn-ea"/>
          <a:cs typeface="+mn-cs"/>
        </a:defRPr>
      </a:lvl3pPr>
      <a:lvl4pPr marL="3464913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3898" kern="1200">
          <a:solidFill>
            <a:schemeClr val="tx1"/>
          </a:solidFill>
          <a:latin typeface="+mn-lt"/>
          <a:ea typeface="+mn-ea"/>
          <a:cs typeface="+mn-cs"/>
        </a:defRPr>
      </a:lvl4pPr>
      <a:lvl5pPr marL="4454888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3898" kern="1200">
          <a:solidFill>
            <a:schemeClr val="tx1"/>
          </a:solidFill>
          <a:latin typeface="+mn-lt"/>
          <a:ea typeface="+mn-ea"/>
          <a:cs typeface="+mn-cs"/>
        </a:defRPr>
      </a:lvl5pPr>
      <a:lvl6pPr marL="5444863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3898" kern="1200">
          <a:solidFill>
            <a:schemeClr val="tx1"/>
          </a:solidFill>
          <a:latin typeface="+mn-lt"/>
          <a:ea typeface="+mn-ea"/>
          <a:cs typeface="+mn-cs"/>
        </a:defRPr>
      </a:lvl6pPr>
      <a:lvl7pPr marL="6434839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3898" kern="1200">
          <a:solidFill>
            <a:schemeClr val="tx1"/>
          </a:solidFill>
          <a:latin typeface="+mn-lt"/>
          <a:ea typeface="+mn-ea"/>
          <a:cs typeface="+mn-cs"/>
        </a:defRPr>
      </a:lvl7pPr>
      <a:lvl8pPr marL="7424814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3898" kern="1200">
          <a:solidFill>
            <a:schemeClr val="tx1"/>
          </a:solidFill>
          <a:latin typeface="+mn-lt"/>
          <a:ea typeface="+mn-ea"/>
          <a:cs typeface="+mn-cs"/>
        </a:defRPr>
      </a:lvl8pPr>
      <a:lvl9pPr marL="8414789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38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1pPr>
      <a:lvl2pPr marL="989975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2pPr>
      <a:lvl3pPr marL="1979950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3pPr>
      <a:lvl4pPr marL="2969925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4pPr>
      <a:lvl5pPr marL="3959901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5pPr>
      <a:lvl6pPr marL="4949876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6pPr>
      <a:lvl7pPr marL="5939851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7pPr>
      <a:lvl8pPr marL="6929826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8pPr>
      <a:lvl9pPr marL="7919801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Rectangle 93">
            <a:extLst>
              <a:ext uri="{FF2B5EF4-FFF2-40B4-BE49-F238E27FC236}">
                <a16:creationId xmlns:a16="http://schemas.microsoft.com/office/drawing/2014/main" id="{60137C62-549E-BF19-FEA3-F63772C56AEF}"/>
              </a:ext>
            </a:extLst>
          </p:cNvPr>
          <p:cNvSpPr/>
          <p:nvPr/>
        </p:nvSpPr>
        <p:spPr>
          <a:xfrm>
            <a:off x="779162" y="9044544"/>
            <a:ext cx="18667073" cy="166212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/>
          </a:p>
        </p:txBody>
      </p:sp>
      <p:cxnSp>
        <p:nvCxnSpPr>
          <p:cNvPr id="161" name="Straight Connector 160">
            <a:extLst>
              <a:ext uri="{FF2B5EF4-FFF2-40B4-BE49-F238E27FC236}">
                <a16:creationId xmlns:a16="http://schemas.microsoft.com/office/drawing/2014/main" id="{579AB428-5820-F2E7-5B5F-2533BA7D3A1B}"/>
              </a:ext>
            </a:extLst>
          </p:cNvPr>
          <p:cNvCxnSpPr>
            <a:stCxn id="96" idx="0"/>
            <a:endCxn id="126" idx="2"/>
          </p:cNvCxnSpPr>
          <p:nvPr/>
        </p:nvCxnSpPr>
        <p:spPr>
          <a:xfrm flipV="1">
            <a:off x="10721921" y="3523162"/>
            <a:ext cx="0" cy="605671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6" name="Straight Connector 145">
            <a:extLst>
              <a:ext uri="{FF2B5EF4-FFF2-40B4-BE49-F238E27FC236}">
                <a16:creationId xmlns:a16="http://schemas.microsoft.com/office/drawing/2014/main" id="{EB172339-3192-155F-B456-DCCD73659993}"/>
              </a:ext>
            </a:extLst>
          </p:cNvPr>
          <p:cNvCxnSpPr>
            <a:cxnSpLocks/>
            <a:stCxn id="85" idx="0"/>
          </p:cNvCxnSpPr>
          <p:nvPr/>
        </p:nvCxnSpPr>
        <p:spPr>
          <a:xfrm flipV="1">
            <a:off x="16796917" y="10141220"/>
            <a:ext cx="0" cy="23868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>
            <a:extLst>
              <a:ext uri="{FF2B5EF4-FFF2-40B4-BE49-F238E27FC236}">
                <a16:creationId xmlns:a16="http://schemas.microsoft.com/office/drawing/2014/main" id="{F2B3AB32-243F-B420-1462-8DE5175A7671}"/>
              </a:ext>
            </a:extLst>
          </p:cNvPr>
          <p:cNvCxnSpPr>
            <a:cxnSpLocks/>
            <a:stCxn id="50" idx="0"/>
            <a:endCxn id="60" idx="2"/>
          </p:cNvCxnSpPr>
          <p:nvPr/>
        </p:nvCxnSpPr>
        <p:spPr>
          <a:xfrm flipH="1" flipV="1">
            <a:off x="16598459" y="17846805"/>
            <a:ext cx="30396" cy="23398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6" name="Rectangle 65">
            <a:extLst>
              <a:ext uri="{FF2B5EF4-FFF2-40B4-BE49-F238E27FC236}">
                <a16:creationId xmlns:a16="http://schemas.microsoft.com/office/drawing/2014/main" id="{35F7433F-AD3B-78B7-9EBE-2C4FFBC71653}"/>
              </a:ext>
            </a:extLst>
          </p:cNvPr>
          <p:cNvSpPr/>
          <p:nvPr/>
        </p:nvSpPr>
        <p:spPr>
          <a:xfrm>
            <a:off x="779163" y="16649234"/>
            <a:ext cx="18667076" cy="222491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/>
          </a:p>
        </p:txBody>
      </p:sp>
      <p:cxnSp>
        <p:nvCxnSpPr>
          <p:cNvPr id="128" name="Straight Connector 127">
            <a:extLst>
              <a:ext uri="{FF2B5EF4-FFF2-40B4-BE49-F238E27FC236}">
                <a16:creationId xmlns:a16="http://schemas.microsoft.com/office/drawing/2014/main" id="{250A42D1-5234-8903-1358-404245FF7537}"/>
              </a:ext>
            </a:extLst>
          </p:cNvPr>
          <p:cNvCxnSpPr>
            <a:stCxn id="48" idx="0"/>
            <a:endCxn id="58" idx="2"/>
          </p:cNvCxnSpPr>
          <p:nvPr/>
        </p:nvCxnSpPr>
        <p:spPr>
          <a:xfrm flipV="1">
            <a:off x="5751844" y="17817184"/>
            <a:ext cx="0" cy="23694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3" name="Rectangle 62">
            <a:extLst>
              <a:ext uri="{FF2B5EF4-FFF2-40B4-BE49-F238E27FC236}">
                <a16:creationId xmlns:a16="http://schemas.microsoft.com/office/drawing/2014/main" id="{9EB86DFE-98EE-3476-30BB-CC07C865617A}"/>
              </a:ext>
            </a:extLst>
          </p:cNvPr>
          <p:cNvSpPr/>
          <p:nvPr/>
        </p:nvSpPr>
        <p:spPr>
          <a:xfrm>
            <a:off x="779163" y="18873549"/>
            <a:ext cx="18667076" cy="222491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189D255A-3F4E-B8D9-5D63-E4FB02F58C01}"/>
              </a:ext>
            </a:extLst>
          </p:cNvPr>
          <p:cNvSpPr/>
          <p:nvPr/>
        </p:nvSpPr>
        <p:spPr>
          <a:xfrm>
            <a:off x="4384802" y="20186617"/>
            <a:ext cx="2734083" cy="66474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dirty="0">
                <a:solidFill>
                  <a:schemeClr val="tx1"/>
                </a:solidFill>
              </a:rPr>
              <a:t>Very low level of SKEB</a:t>
            </a: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CE1E34FF-48A8-ED2A-46A4-E60F9016B64E}"/>
              </a:ext>
            </a:extLst>
          </p:cNvPr>
          <p:cNvSpPr/>
          <p:nvPr/>
        </p:nvSpPr>
        <p:spPr>
          <a:xfrm>
            <a:off x="9809133" y="20186616"/>
            <a:ext cx="2734083" cy="664745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dirty="0">
                <a:solidFill>
                  <a:schemeClr val="tx1"/>
                </a:solidFill>
              </a:rPr>
              <a:t>Some/most SKEB.  </a:t>
            </a:r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B0FB41B6-8E4D-56B2-A635-43A09C96BAB3}"/>
              </a:ext>
            </a:extLst>
          </p:cNvPr>
          <p:cNvSpPr/>
          <p:nvPr/>
        </p:nvSpPr>
        <p:spPr>
          <a:xfrm>
            <a:off x="15233465" y="19114099"/>
            <a:ext cx="2734084" cy="893176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b="1" dirty="0">
                <a:solidFill>
                  <a:schemeClr val="tx1"/>
                </a:solidFill>
              </a:rPr>
              <a:t>Experienced Worker </a:t>
            </a:r>
            <a:r>
              <a:rPr lang="en-GB" sz="1371" dirty="0">
                <a:solidFill>
                  <a:schemeClr val="tx1"/>
                </a:solidFill>
              </a:rPr>
              <a:t>– relates to discipline / specialism</a:t>
            </a: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1F2C4906-3CF3-6EB6-7D40-C065771E469D}"/>
              </a:ext>
            </a:extLst>
          </p:cNvPr>
          <p:cNvSpPr/>
          <p:nvPr/>
        </p:nvSpPr>
        <p:spPr>
          <a:xfrm>
            <a:off x="15261813" y="20186617"/>
            <a:ext cx="2734084" cy="691339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dirty="0">
                <a:solidFill>
                  <a:schemeClr val="tx1"/>
                </a:solidFill>
              </a:rPr>
              <a:t>Has all SKEB (profiling)- Proof of competency assessment </a:t>
            </a: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B6E0DC56-7DAD-1E94-C668-07E0CE30B418}"/>
              </a:ext>
            </a:extLst>
          </p:cNvPr>
          <p:cNvSpPr/>
          <p:nvPr/>
        </p:nvSpPr>
        <p:spPr>
          <a:xfrm>
            <a:off x="9814736" y="16848266"/>
            <a:ext cx="2734083" cy="968918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dirty="0">
                <a:solidFill>
                  <a:schemeClr val="tx1"/>
                </a:solidFill>
              </a:rPr>
              <a:t>Fire Safety in Buildings </a:t>
            </a:r>
          </a:p>
          <a:p>
            <a:pPr algn="ctr"/>
            <a:r>
              <a:rPr lang="en-GB" sz="1371" dirty="0">
                <a:solidFill>
                  <a:schemeClr val="tx1"/>
                </a:solidFill>
              </a:rPr>
              <a:t>(to be implemented)</a:t>
            </a: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2D9922BB-1153-8730-BE86-264162D450BD}"/>
              </a:ext>
            </a:extLst>
          </p:cNvPr>
          <p:cNvSpPr/>
          <p:nvPr/>
        </p:nvSpPr>
        <p:spPr>
          <a:xfrm>
            <a:off x="4384802" y="18001426"/>
            <a:ext cx="2734083" cy="673090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dirty="0">
                <a:solidFill>
                  <a:schemeClr val="tx1"/>
                </a:solidFill>
              </a:rPr>
              <a:t>HS&amp;E Test</a:t>
            </a: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D7E713B9-39C6-BE53-095C-8E2BF3DACC51}"/>
              </a:ext>
            </a:extLst>
          </p:cNvPr>
          <p:cNvSpPr/>
          <p:nvPr/>
        </p:nvSpPr>
        <p:spPr>
          <a:xfrm>
            <a:off x="4384802" y="16848266"/>
            <a:ext cx="2734083" cy="968918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dirty="0">
                <a:solidFill>
                  <a:schemeClr val="tx1"/>
                </a:solidFill>
              </a:rPr>
              <a:t>Fire Safety in Buildings </a:t>
            </a:r>
          </a:p>
          <a:p>
            <a:pPr algn="ctr"/>
            <a:r>
              <a:rPr lang="en-GB" sz="1371" dirty="0">
                <a:solidFill>
                  <a:schemeClr val="tx1"/>
                </a:solidFill>
              </a:rPr>
              <a:t>(to be implemented)</a:t>
            </a:r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605A0878-21DB-E1CE-A4B6-B17DDC3607FF}"/>
              </a:ext>
            </a:extLst>
          </p:cNvPr>
          <p:cNvSpPr/>
          <p:nvPr/>
        </p:nvSpPr>
        <p:spPr>
          <a:xfrm>
            <a:off x="15231418" y="18001426"/>
            <a:ext cx="2734083" cy="673090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dirty="0">
                <a:solidFill>
                  <a:schemeClr val="tx1"/>
                </a:solidFill>
              </a:rPr>
              <a:t>HS&amp;E Test</a:t>
            </a:r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2886B3D1-4721-3E32-0ACE-4CD265BEA2E5}"/>
              </a:ext>
            </a:extLst>
          </p:cNvPr>
          <p:cNvSpPr/>
          <p:nvPr/>
        </p:nvSpPr>
        <p:spPr>
          <a:xfrm>
            <a:off x="15231418" y="16877887"/>
            <a:ext cx="2734083" cy="968918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dirty="0">
                <a:solidFill>
                  <a:schemeClr val="tx1"/>
                </a:solidFill>
              </a:rPr>
              <a:t>Fire Safety in Buildings </a:t>
            </a:r>
          </a:p>
          <a:p>
            <a:pPr algn="ctr"/>
            <a:r>
              <a:rPr lang="en-GB" sz="1371" dirty="0">
                <a:solidFill>
                  <a:schemeClr val="tx1"/>
                </a:solidFill>
              </a:rPr>
              <a:t>(to be implemented)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00C4B58A-3234-4F01-7CB5-F50101895DF6}"/>
              </a:ext>
            </a:extLst>
          </p:cNvPr>
          <p:cNvSpPr/>
          <p:nvPr/>
        </p:nvSpPr>
        <p:spPr>
          <a:xfrm>
            <a:off x="779163" y="2634664"/>
            <a:ext cx="1624350" cy="184637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C9A8905-46BA-35A4-1978-DAE3208648B0}"/>
              </a:ext>
            </a:extLst>
          </p:cNvPr>
          <p:cNvSpPr txBox="1"/>
          <p:nvPr/>
        </p:nvSpPr>
        <p:spPr>
          <a:xfrm rot="16200000">
            <a:off x="805191" y="19595390"/>
            <a:ext cx="1521417" cy="5550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400" dirty="0"/>
              <a:t>Entrant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D73CCC4F-1F53-08AC-9462-B214F2AE78E8}"/>
              </a:ext>
            </a:extLst>
          </p:cNvPr>
          <p:cNvSpPr txBox="1"/>
          <p:nvPr/>
        </p:nvSpPr>
        <p:spPr>
          <a:xfrm rot="16200000">
            <a:off x="805191" y="17261834"/>
            <a:ext cx="1521417" cy="9991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Access to site</a:t>
            </a: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914A972A-572E-056A-EC02-7213BF4DD6BB}"/>
              </a:ext>
            </a:extLst>
          </p:cNvPr>
          <p:cNvGrpSpPr/>
          <p:nvPr/>
        </p:nvGrpSpPr>
        <p:grpSpPr>
          <a:xfrm>
            <a:off x="2619651" y="12501464"/>
            <a:ext cx="16401238" cy="3515478"/>
            <a:chOff x="2496105" y="16754604"/>
            <a:chExt cx="15915351" cy="3411332"/>
          </a:xfrm>
          <a:solidFill>
            <a:srgbClr val="00B050"/>
          </a:solidFill>
        </p:grpSpPr>
        <p:sp>
          <p:nvSpPr>
            <p:cNvPr id="61" name="Rectangle: Rounded Corners 60">
              <a:extLst>
                <a:ext uri="{FF2B5EF4-FFF2-40B4-BE49-F238E27FC236}">
                  <a16:creationId xmlns:a16="http://schemas.microsoft.com/office/drawing/2014/main" id="{C5DD169B-F07D-C379-1758-9F80D898ED45}"/>
                </a:ext>
              </a:extLst>
            </p:cNvPr>
            <p:cNvSpPr/>
            <p:nvPr/>
          </p:nvSpPr>
          <p:spPr>
            <a:xfrm>
              <a:off x="2496105" y="16754604"/>
              <a:ext cx="4316175" cy="3385540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71" dirty="0">
                <a:solidFill>
                  <a:schemeClr val="tx1"/>
                </a:solidFill>
              </a:endParaRPr>
            </a:p>
            <a:p>
              <a:pPr algn="ctr"/>
              <a:endParaRPr lang="en-GB" sz="1371" dirty="0">
                <a:solidFill>
                  <a:schemeClr val="tx1"/>
                </a:solidFill>
              </a:endParaRPr>
            </a:p>
            <a:p>
              <a:pPr algn="ctr"/>
              <a:endParaRPr lang="en-GB" sz="1371" dirty="0">
                <a:solidFill>
                  <a:schemeClr val="tx1"/>
                </a:solidFill>
              </a:endParaRPr>
            </a:p>
            <a:p>
              <a:pPr algn="ctr"/>
              <a:endParaRPr lang="en-GB" sz="1371" dirty="0">
                <a:solidFill>
                  <a:schemeClr val="tx1"/>
                </a:solidFill>
              </a:endParaRPr>
            </a:p>
            <a:p>
              <a:pPr algn="ctr"/>
              <a:endParaRPr lang="en-GB" sz="1371" dirty="0">
                <a:solidFill>
                  <a:schemeClr val="tx1"/>
                </a:solidFill>
              </a:endParaRPr>
            </a:p>
            <a:p>
              <a:pPr algn="ctr"/>
              <a:endParaRPr lang="en-GB" sz="1371" dirty="0">
                <a:solidFill>
                  <a:schemeClr val="tx1"/>
                </a:solidFill>
              </a:endParaRPr>
            </a:p>
            <a:p>
              <a:pPr algn="ctr"/>
              <a:endParaRPr lang="en-GB" sz="1371" dirty="0">
                <a:solidFill>
                  <a:schemeClr val="tx1"/>
                </a:solidFill>
              </a:endParaRPr>
            </a:p>
            <a:p>
              <a:pPr algn="ctr"/>
              <a:endParaRPr lang="en-GB" sz="1371" dirty="0">
                <a:solidFill>
                  <a:schemeClr val="tx1"/>
                </a:solidFill>
              </a:endParaRPr>
            </a:p>
            <a:p>
              <a:pPr algn="ctr"/>
              <a:endParaRPr lang="en-GB" sz="1371" dirty="0">
                <a:solidFill>
                  <a:schemeClr val="tx1"/>
                </a:solidFill>
              </a:endParaRPr>
            </a:p>
            <a:p>
              <a:pPr algn="ctr"/>
              <a:endParaRPr lang="en-GB" sz="1371" b="1" dirty="0">
                <a:solidFill>
                  <a:schemeClr val="tx1"/>
                </a:solidFill>
              </a:endParaRPr>
            </a:p>
            <a:p>
              <a:pPr algn="ctr"/>
              <a:endParaRPr lang="en-GB" sz="1371" b="1" dirty="0">
                <a:solidFill>
                  <a:schemeClr val="tx1"/>
                </a:solidFill>
              </a:endParaRPr>
            </a:p>
            <a:p>
              <a:pPr algn="ctr"/>
              <a:r>
                <a:rPr lang="en-GB" sz="1371" b="1" dirty="0">
                  <a:solidFill>
                    <a:schemeClr val="tx1"/>
                  </a:solidFill>
                </a:rPr>
                <a:t>Roofer Apprenticeship Standard L22</a:t>
              </a:r>
            </a:p>
            <a:p>
              <a:pPr algn="ctr"/>
              <a:r>
                <a:rPr lang="en-GB" sz="1371" dirty="0">
                  <a:solidFill>
                    <a:schemeClr val="tx1"/>
                  </a:solidFill>
                </a:rPr>
                <a:t>24 months + EPA</a:t>
              </a:r>
            </a:p>
            <a:p>
              <a:pPr algn="ctr"/>
              <a:r>
                <a:rPr lang="en-GB" sz="1371" dirty="0">
                  <a:solidFill>
                    <a:schemeClr val="tx1"/>
                  </a:solidFill>
                </a:rPr>
                <a:t>All completed by November 2023</a:t>
              </a:r>
            </a:p>
          </p:txBody>
        </p:sp>
        <p:sp>
          <p:nvSpPr>
            <p:cNvPr id="68" name="Rectangle: Rounded Corners 67">
              <a:extLst>
                <a:ext uri="{FF2B5EF4-FFF2-40B4-BE49-F238E27FC236}">
                  <a16:creationId xmlns:a16="http://schemas.microsoft.com/office/drawing/2014/main" id="{49F0B062-5F5E-43A8-9EF3-86D6ED23E4B1}"/>
                </a:ext>
              </a:extLst>
            </p:cNvPr>
            <p:cNvSpPr/>
            <p:nvPr/>
          </p:nvSpPr>
          <p:spPr>
            <a:xfrm>
              <a:off x="2748653" y="16959373"/>
              <a:ext cx="1046108" cy="940214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371" dirty="0">
                  <a:solidFill>
                    <a:schemeClr val="tx1"/>
                  </a:solidFill>
                </a:rPr>
                <a:t>Slater &amp; Tiler</a:t>
              </a:r>
            </a:p>
          </p:txBody>
        </p:sp>
        <p:sp>
          <p:nvSpPr>
            <p:cNvPr id="69" name="Rectangle: Rounded Corners 68">
              <a:extLst>
                <a:ext uri="{FF2B5EF4-FFF2-40B4-BE49-F238E27FC236}">
                  <a16:creationId xmlns:a16="http://schemas.microsoft.com/office/drawing/2014/main" id="{FD60A07B-9254-7CBA-35BE-7A65B0B26CE5}"/>
                </a:ext>
              </a:extLst>
            </p:cNvPr>
            <p:cNvSpPr/>
            <p:nvPr/>
          </p:nvSpPr>
          <p:spPr>
            <a:xfrm>
              <a:off x="3954245" y="16959373"/>
              <a:ext cx="1259481" cy="940214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371" dirty="0">
                  <a:solidFill>
                    <a:schemeClr val="tx1"/>
                  </a:solidFill>
                </a:rPr>
                <a:t>Waterproof membrane installer</a:t>
              </a:r>
            </a:p>
          </p:txBody>
        </p:sp>
        <p:sp>
          <p:nvSpPr>
            <p:cNvPr id="70" name="Rectangle: Rounded Corners 69">
              <a:extLst>
                <a:ext uri="{FF2B5EF4-FFF2-40B4-BE49-F238E27FC236}">
                  <a16:creationId xmlns:a16="http://schemas.microsoft.com/office/drawing/2014/main" id="{0E71BDF3-F63D-7692-DD40-EF175BB524EC}"/>
                </a:ext>
              </a:extLst>
            </p:cNvPr>
            <p:cNvSpPr/>
            <p:nvPr/>
          </p:nvSpPr>
          <p:spPr>
            <a:xfrm>
              <a:off x="5349543" y="16941386"/>
              <a:ext cx="1259481" cy="940214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371" dirty="0">
                  <a:solidFill>
                    <a:schemeClr val="tx1"/>
                  </a:solidFill>
                </a:rPr>
                <a:t>Roof sheeter &amp; cladder</a:t>
              </a:r>
            </a:p>
          </p:txBody>
        </p:sp>
        <p:sp>
          <p:nvSpPr>
            <p:cNvPr id="71" name="Rectangle: Rounded Corners 70">
              <a:extLst>
                <a:ext uri="{FF2B5EF4-FFF2-40B4-BE49-F238E27FC236}">
                  <a16:creationId xmlns:a16="http://schemas.microsoft.com/office/drawing/2014/main" id="{E99657DC-43E1-7595-65C2-886E7376878C}"/>
                </a:ext>
              </a:extLst>
            </p:cNvPr>
            <p:cNvSpPr/>
            <p:nvPr/>
          </p:nvSpPr>
          <p:spPr>
            <a:xfrm>
              <a:off x="3038213" y="18130602"/>
              <a:ext cx="1625227" cy="940214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371" dirty="0">
                  <a:solidFill>
                    <a:schemeClr val="tx1"/>
                  </a:solidFill>
                </a:rPr>
                <a:t>Additional routes being approved by IFATE (Green, Lead &amp; Hard Metals)</a:t>
              </a:r>
            </a:p>
          </p:txBody>
        </p:sp>
        <p:sp>
          <p:nvSpPr>
            <p:cNvPr id="85" name="Rectangle: Rounded Corners 84">
              <a:extLst>
                <a:ext uri="{FF2B5EF4-FFF2-40B4-BE49-F238E27FC236}">
                  <a16:creationId xmlns:a16="http://schemas.microsoft.com/office/drawing/2014/main" id="{B6E78C59-BABB-E853-29D8-DCB1339C09B0}"/>
                </a:ext>
              </a:extLst>
            </p:cNvPr>
            <p:cNvSpPr/>
            <p:nvPr/>
          </p:nvSpPr>
          <p:spPr>
            <a:xfrm>
              <a:off x="14095281" y="16780396"/>
              <a:ext cx="4316175" cy="3385540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71" dirty="0">
                <a:solidFill>
                  <a:schemeClr val="tx1"/>
                </a:solidFill>
              </a:endParaRPr>
            </a:p>
            <a:p>
              <a:pPr algn="ctr"/>
              <a:endParaRPr lang="en-GB" sz="1371" dirty="0">
                <a:solidFill>
                  <a:schemeClr val="tx1"/>
                </a:solidFill>
              </a:endParaRPr>
            </a:p>
            <a:p>
              <a:pPr algn="ctr"/>
              <a:endParaRPr lang="en-GB" sz="1371" dirty="0">
                <a:solidFill>
                  <a:schemeClr val="tx1"/>
                </a:solidFill>
              </a:endParaRPr>
            </a:p>
            <a:p>
              <a:pPr algn="ctr"/>
              <a:endParaRPr lang="en-GB" sz="1371" dirty="0">
                <a:solidFill>
                  <a:schemeClr val="tx1"/>
                </a:solidFill>
              </a:endParaRPr>
            </a:p>
            <a:p>
              <a:pPr algn="ctr"/>
              <a:endParaRPr lang="en-GB" sz="1371" dirty="0">
                <a:solidFill>
                  <a:schemeClr val="tx1"/>
                </a:solidFill>
              </a:endParaRPr>
            </a:p>
            <a:p>
              <a:pPr algn="ctr"/>
              <a:endParaRPr lang="en-GB" sz="1371" dirty="0">
                <a:solidFill>
                  <a:schemeClr val="tx1"/>
                </a:solidFill>
              </a:endParaRPr>
            </a:p>
            <a:p>
              <a:pPr algn="ctr"/>
              <a:endParaRPr lang="en-GB" sz="1371" dirty="0">
                <a:solidFill>
                  <a:schemeClr val="tx1"/>
                </a:solidFill>
              </a:endParaRPr>
            </a:p>
            <a:p>
              <a:pPr algn="ctr"/>
              <a:endParaRPr lang="en-GB" sz="1371" dirty="0">
                <a:solidFill>
                  <a:schemeClr val="tx1"/>
                </a:solidFill>
              </a:endParaRPr>
            </a:p>
            <a:p>
              <a:pPr algn="ctr"/>
              <a:endParaRPr lang="en-GB" sz="1371" dirty="0">
                <a:solidFill>
                  <a:schemeClr val="tx1"/>
                </a:solidFill>
              </a:endParaRPr>
            </a:p>
            <a:p>
              <a:pPr algn="ctr"/>
              <a:endParaRPr lang="en-GB" sz="1371" dirty="0">
                <a:solidFill>
                  <a:schemeClr val="tx1"/>
                </a:solidFill>
              </a:endParaRPr>
            </a:p>
            <a:p>
              <a:pPr algn="ctr"/>
              <a:endParaRPr lang="en-GB" sz="1371" dirty="0">
                <a:solidFill>
                  <a:schemeClr val="tx1"/>
                </a:solidFill>
              </a:endParaRPr>
            </a:p>
            <a:p>
              <a:pPr algn="ctr"/>
              <a:r>
                <a:rPr lang="en-GB" sz="1371" b="1" dirty="0">
                  <a:solidFill>
                    <a:schemeClr val="tx1"/>
                  </a:solidFill>
                </a:rPr>
                <a:t>Experienced Worker Route (EWR &gt;5 years experience)</a:t>
              </a:r>
            </a:p>
            <a:p>
              <a:pPr algn="ctr"/>
              <a:r>
                <a:rPr lang="en-GB" sz="1371" dirty="0">
                  <a:solidFill>
                    <a:schemeClr val="tx1"/>
                  </a:solidFill>
                </a:rPr>
                <a:t>Working on expanding EWR for liquids, RBM, single play</a:t>
              </a:r>
            </a:p>
            <a:p>
              <a:pPr algn="ctr"/>
              <a:r>
                <a:rPr lang="en-GB" sz="1371" dirty="0">
                  <a:solidFill>
                    <a:schemeClr val="tx1"/>
                  </a:solidFill>
                </a:rPr>
                <a:t>All completed by December 2023</a:t>
              </a:r>
            </a:p>
          </p:txBody>
        </p:sp>
        <p:sp>
          <p:nvSpPr>
            <p:cNvPr id="86" name="Rectangle: Rounded Corners 85">
              <a:extLst>
                <a:ext uri="{FF2B5EF4-FFF2-40B4-BE49-F238E27FC236}">
                  <a16:creationId xmlns:a16="http://schemas.microsoft.com/office/drawing/2014/main" id="{A76DFAE9-CC94-6340-2BCF-0F4009F6A07A}"/>
                </a:ext>
              </a:extLst>
            </p:cNvPr>
            <p:cNvSpPr/>
            <p:nvPr/>
          </p:nvSpPr>
          <p:spPr>
            <a:xfrm>
              <a:off x="14347829" y="16985165"/>
              <a:ext cx="1438022" cy="1228190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371" dirty="0">
                  <a:solidFill>
                    <a:schemeClr val="tx1"/>
                  </a:solidFill>
                </a:rPr>
                <a:t>Profiling and professional discussion</a:t>
              </a:r>
            </a:p>
          </p:txBody>
        </p:sp>
        <p:sp>
          <p:nvSpPr>
            <p:cNvPr id="87" name="Rectangle: Rounded Corners 86">
              <a:extLst>
                <a:ext uri="{FF2B5EF4-FFF2-40B4-BE49-F238E27FC236}">
                  <a16:creationId xmlns:a16="http://schemas.microsoft.com/office/drawing/2014/main" id="{862CB0C3-4324-EC22-D80A-27E1E941699F}"/>
                </a:ext>
              </a:extLst>
            </p:cNvPr>
            <p:cNvSpPr/>
            <p:nvPr/>
          </p:nvSpPr>
          <p:spPr>
            <a:xfrm>
              <a:off x="15844231" y="16985165"/>
              <a:ext cx="1259481" cy="940214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371" dirty="0">
                  <a:solidFill>
                    <a:schemeClr val="tx1"/>
                  </a:solidFill>
                </a:rPr>
                <a:t>1 day practical assessment</a:t>
              </a:r>
            </a:p>
          </p:txBody>
        </p:sp>
        <p:sp>
          <p:nvSpPr>
            <p:cNvPr id="88" name="Rectangle: Rounded Corners 87">
              <a:extLst>
                <a:ext uri="{FF2B5EF4-FFF2-40B4-BE49-F238E27FC236}">
                  <a16:creationId xmlns:a16="http://schemas.microsoft.com/office/drawing/2014/main" id="{38F3C0FC-8218-2A26-F1AC-2BFF9167A2A4}"/>
                </a:ext>
              </a:extLst>
            </p:cNvPr>
            <p:cNvSpPr/>
            <p:nvPr/>
          </p:nvSpPr>
          <p:spPr>
            <a:xfrm>
              <a:off x="17162092" y="16967178"/>
              <a:ext cx="1046108" cy="940214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371" dirty="0">
                  <a:solidFill>
                    <a:schemeClr val="tx1"/>
                  </a:solidFill>
                </a:rPr>
                <a:t>Technical CPD</a:t>
              </a:r>
            </a:p>
          </p:txBody>
        </p:sp>
        <p:sp>
          <p:nvSpPr>
            <p:cNvPr id="89" name="Rectangle: Rounded Corners 88">
              <a:extLst>
                <a:ext uri="{FF2B5EF4-FFF2-40B4-BE49-F238E27FC236}">
                  <a16:creationId xmlns:a16="http://schemas.microsoft.com/office/drawing/2014/main" id="{65B38904-AE6B-75E1-ED89-A6F4D9528121}"/>
                </a:ext>
              </a:extLst>
            </p:cNvPr>
            <p:cNvSpPr/>
            <p:nvPr/>
          </p:nvSpPr>
          <p:spPr>
            <a:xfrm>
              <a:off x="16038399" y="18057433"/>
              <a:ext cx="1993298" cy="722552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371" dirty="0">
                  <a:solidFill>
                    <a:schemeClr val="tx1"/>
                  </a:solidFill>
                </a:rPr>
                <a:t>Technical Knowledge test – discipline specific</a:t>
              </a:r>
            </a:p>
          </p:txBody>
        </p:sp>
      </p:grpSp>
      <p:sp>
        <p:nvSpPr>
          <p:cNvPr id="73" name="Rectangle: Rounded Corners 72">
            <a:extLst>
              <a:ext uri="{FF2B5EF4-FFF2-40B4-BE49-F238E27FC236}">
                <a16:creationId xmlns:a16="http://schemas.microsoft.com/office/drawing/2014/main" id="{55EFE88B-3A34-E6E7-CA84-2786887F3562}"/>
              </a:ext>
            </a:extLst>
          </p:cNvPr>
          <p:cNvSpPr/>
          <p:nvPr/>
        </p:nvSpPr>
        <p:spPr>
          <a:xfrm>
            <a:off x="7418227" y="13817320"/>
            <a:ext cx="1892100" cy="1680727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b="1" dirty="0">
                <a:solidFill>
                  <a:schemeClr val="tx1"/>
                </a:solidFill>
              </a:rPr>
              <a:t>Specialist Applied Skills Programme</a:t>
            </a:r>
          </a:p>
          <a:p>
            <a:pPr algn="ctr"/>
            <a:r>
              <a:rPr lang="en-GB" sz="1371" dirty="0">
                <a:solidFill>
                  <a:schemeClr val="tx1"/>
                </a:solidFill>
              </a:rPr>
              <a:t>(only where relevant)</a:t>
            </a:r>
          </a:p>
          <a:p>
            <a:pPr algn="ctr"/>
            <a:r>
              <a:rPr lang="en-GB" sz="1371" dirty="0">
                <a:solidFill>
                  <a:schemeClr val="tx1"/>
                </a:solidFill>
              </a:rPr>
              <a:t>Obtain NVQ Level 2</a:t>
            </a: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B198EBFD-F98D-94B5-ADBD-4FCD72C7EE92}"/>
              </a:ext>
            </a:extLst>
          </p:cNvPr>
          <p:cNvGrpSpPr/>
          <p:nvPr/>
        </p:nvGrpSpPr>
        <p:grpSpPr>
          <a:xfrm>
            <a:off x="9660957" y="12501464"/>
            <a:ext cx="4447946" cy="3488898"/>
            <a:chOff x="2496105" y="16754604"/>
            <a:chExt cx="4316175" cy="3385540"/>
          </a:xfrm>
          <a:solidFill>
            <a:srgbClr val="00B050"/>
          </a:solidFill>
        </p:grpSpPr>
        <p:sp>
          <p:nvSpPr>
            <p:cNvPr id="75" name="Rectangle: Rounded Corners 74">
              <a:extLst>
                <a:ext uri="{FF2B5EF4-FFF2-40B4-BE49-F238E27FC236}">
                  <a16:creationId xmlns:a16="http://schemas.microsoft.com/office/drawing/2014/main" id="{67C64C6B-FB1B-979C-3304-9863D757CE4D}"/>
                </a:ext>
              </a:extLst>
            </p:cNvPr>
            <p:cNvSpPr/>
            <p:nvPr/>
          </p:nvSpPr>
          <p:spPr>
            <a:xfrm>
              <a:off x="2496105" y="16754604"/>
              <a:ext cx="4316175" cy="3385540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71" dirty="0">
                <a:solidFill>
                  <a:schemeClr val="tx1"/>
                </a:solidFill>
              </a:endParaRPr>
            </a:p>
            <a:p>
              <a:pPr algn="ctr"/>
              <a:endParaRPr lang="en-GB" sz="1371" dirty="0">
                <a:solidFill>
                  <a:schemeClr val="tx1"/>
                </a:solidFill>
              </a:endParaRPr>
            </a:p>
            <a:p>
              <a:pPr algn="ctr"/>
              <a:endParaRPr lang="en-GB" sz="1371" dirty="0">
                <a:solidFill>
                  <a:schemeClr val="tx1"/>
                </a:solidFill>
              </a:endParaRPr>
            </a:p>
            <a:p>
              <a:pPr algn="ctr"/>
              <a:endParaRPr lang="en-GB" sz="1371" dirty="0">
                <a:solidFill>
                  <a:schemeClr val="tx1"/>
                </a:solidFill>
              </a:endParaRPr>
            </a:p>
            <a:p>
              <a:pPr algn="ctr"/>
              <a:endParaRPr lang="en-GB" sz="1371" dirty="0">
                <a:solidFill>
                  <a:schemeClr val="tx1"/>
                </a:solidFill>
              </a:endParaRPr>
            </a:p>
            <a:p>
              <a:pPr algn="ctr"/>
              <a:endParaRPr lang="en-GB" sz="1371" dirty="0">
                <a:solidFill>
                  <a:schemeClr val="tx1"/>
                </a:solidFill>
              </a:endParaRPr>
            </a:p>
            <a:p>
              <a:pPr algn="ctr"/>
              <a:endParaRPr lang="en-GB" sz="1371" dirty="0">
                <a:solidFill>
                  <a:schemeClr val="tx1"/>
                </a:solidFill>
              </a:endParaRPr>
            </a:p>
            <a:p>
              <a:pPr algn="ctr"/>
              <a:endParaRPr lang="en-GB" sz="1371" dirty="0">
                <a:solidFill>
                  <a:schemeClr val="tx1"/>
                </a:solidFill>
              </a:endParaRPr>
            </a:p>
            <a:p>
              <a:pPr algn="ctr"/>
              <a:endParaRPr lang="en-GB" sz="1371" dirty="0">
                <a:solidFill>
                  <a:schemeClr val="tx1"/>
                </a:solidFill>
              </a:endParaRPr>
            </a:p>
            <a:p>
              <a:pPr algn="ctr"/>
              <a:endParaRPr lang="en-GB" sz="1371" dirty="0">
                <a:solidFill>
                  <a:schemeClr val="tx1"/>
                </a:solidFill>
              </a:endParaRPr>
            </a:p>
            <a:p>
              <a:pPr algn="ctr"/>
              <a:endParaRPr lang="en-GB" sz="1371" dirty="0">
                <a:solidFill>
                  <a:schemeClr val="tx1"/>
                </a:solidFill>
              </a:endParaRPr>
            </a:p>
            <a:p>
              <a:pPr algn="ctr"/>
              <a:endParaRPr lang="en-GB" sz="1371" dirty="0">
                <a:solidFill>
                  <a:schemeClr val="tx1"/>
                </a:solidFill>
              </a:endParaRPr>
            </a:p>
            <a:p>
              <a:pPr algn="ctr"/>
              <a:endParaRPr lang="en-GB" sz="1371" dirty="0">
                <a:solidFill>
                  <a:schemeClr val="tx1"/>
                </a:solidFill>
              </a:endParaRPr>
            </a:p>
            <a:p>
              <a:pPr algn="ctr"/>
              <a:endParaRPr lang="en-GB" sz="1371" dirty="0">
                <a:solidFill>
                  <a:schemeClr val="tx1"/>
                </a:solidFill>
              </a:endParaRPr>
            </a:p>
            <a:p>
              <a:pPr algn="ctr"/>
              <a:r>
                <a:rPr lang="en-GB" sz="1371" b="1" dirty="0">
                  <a:solidFill>
                    <a:schemeClr val="tx1"/>
                  </a:solidFill>
                </a:rPr>
                <a:t>N/SVQ Level 2</a:t>
              </a:r>
            </a:p>
          </p:txBody>
        </p:sp>
        <p:sp>
          <p:nvSpPr>
            <p:cNvPr id="76" name="Rectangle: Rounded Corners 75">
              <a:extLst>
                <a:ext uri="{FF2B5EF4-FFF2-40B4-BE49-F238E27FC236}">
                  <a16:creationId xmlns:a16="http://schemas.microsoft.com/office/drawing/2014/main" id="{68BDF802-50FE-C893-BFF5-B86A1594EFDC}"/>
                </a:ext>
              </a:extLst>
            </p:cNvPr>
            <p:cNvSpPr/>
            <p:nvPr/>
          </p:nvSpPr>
          <p:spPr>
            <a:xfrm>
              <a:off x="2748653" y="16959373"/>
              <a:ext cx="873651" cy="940214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371" dirty="0">
                  <a:solidFill>
                    <a:schemeClr val="tx1"/>
                  </a:solidFill>
                </a:rPr>
                <a:t>Roof slating and tiling</a:t>
              </a:r>
            </a:p>
          </p:txBody>
        </p:sp>
        <p:sp>
          <p:nvSpPr>
            <p:cNvPr id="77" name="Rectangle: Rounded Corners 76">
              <a:extLst>
                <a:ext uri="{FF2B5EF4-FFF2-40B4-BE49-F238E27FC236}">
                  <a16:creationId xmlns:a16="http://schemas.microsoft.com/office/drawing/2014/main" id="{69B2D644-295A-F8B2-8B99-5339F98761C9}"/>
                </a:ext>
              </a:extLst>
            </p:cNvPr>
            <p:cNvSpPr/>
            <p:nvPr/>
          </p:nvSpPr>
          <p:spPr>
            <a:xfrm>
              <a:off x="3954245" y="16959373"/>
              <a:ext cx="1192042" cy="940214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371" dirty="0">
                  <a:solidFill>
                    <a:schemeClr val="tx1"/>
                  </a:solidFill>
                </a:rPr>
                <a:t>Reinforced bitumen membrane</a:t>
              </a:r>
            </a:p>
          </p:txBody>
        </p:sp>
        <p:sp>
          <p:nvSpPr>
            <p:cNvPr id="78" name="Rectangle: Rounded Corners 77">
              <a:extLst>
                <a:ext uri="{FF2B5EF4-FFF2-40B4-BE49-F238E27FC236}">
                  <a16:creationId xmlns:a16="http://schemas.microsoft.com/office/drawing/2014/main" id="{1C02E177-8E7B-0CF3-E51A-B03955F4DE5D}"/>
                </a:ext>
              </a:extLst>
            </p:cNvPr>
            <p:cNvSpPr/>
            <p:nvPr/>
          </p:nvSpPr>
          <p:spPr>
            <a:xfrm>
              <a:off x="5349543" y="16931226"/>
              <a:ext cx="1192043" cy="705710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371" dirty="0">
                  <a:solidFill>
                    <a:schemeClr val="tx1"/>
                  </a:solidFill>
                </a:rPr>
                <a:t>Single ply membrane</a:t>
              </a:r>
            </a:p>
          </p:txBody>
        </p:sp>
        <p:sp>
          <p:nvSpPr>
            <p:cNvPr id="79" name="Rectangle: Rounded Corners 78">
              <a:extLst>
                <a:ext uri="{FF2B5EF4-FFF2-40B4-BE49-F238E27FC236}">
                  <a16:creationId xmlns:a16="http://schemas.microsoft.com/office/drawing/2014/main" id="{70BBFF3C-C687-A961-DE57-7122C8D5413F}"/>
                </a:ext>
              </a:extLst>
            </p:cNvPr>
            <p:cNvSpPr/>
            <p:nvPr/>
          </p:nvSpPr>
          <p:spPr>
            <a:xfrm>
              <a:off x="2639892" y="17984443"/>
              <a:ext cx="1192043" cy="940214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371" dirty="0">
                  <a:solidFill>
                    <a:schemeClr val="tx1"/>
                  </a:solidFill>
                </a:rPr>
                <a:t>Liquid applied membrane</a:t>
              </a:r>
            </a:p>
          </p:txBody>
        </p:sp>
        <p:sp>
          <p:nvSpPr>
            <p:cNvPr id="80" name="Rectangle: Rounded Corners 79">
              <a:extLst>
                <a:ext uri="{FF2B5EF4-FFF2-40B4-BE49-F238E27FC236}">
                  <a16:creationId xmlns:a16="http://schemas.microsoft.com/office/drawing/2014/main" id="{21BC42ED-640A-3A13-CBCE-5A2AB24AB861}"/>
                </a:ext>
              </a:extLst>
            </p:cNvPr>
            <p:cNvSpPr/>
            <p:nvPr/>
          </p:nvSpPr>
          <p:spPr>
            <a:xfrm>
              <a:off x="3971872" y="17988691"/>
              <a:ext cx="1192043" cy="940214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371" dirty="0">
                  <a:solidFill>
                    <a:schemeClr val="tx1"/>
                  </a:solidFill>
                </a:rPr>
                <a:t>Roof sheeting and cladding</a:t>
              </a:r>
            </a:p>
          </p:txBody>
        </p:sp>
        <p:sp>
          <p:nvSpPr>
            <p:cNvPr id="81" name="Rectangle: Rounded Corners 80">
              <a:extLst>
                <a:ext uri="{FF2B5EF4-FFF2-40B4-BE49-F238E27FC236}">
                  <a16:creationId xmlns:a16="http://schemas.microsoft.com/office/drawing/2014/main" id="{4AF6DD50-0713-C56E-913A-81694784332E}"/>
                </a:ext>
              </a:extLst>
            </p:cNvPr>
            <p:cNvSpPr/>
            <p:nvPr/>
          </p:nvSpPr>
          <p:spPr>
            <a:xfrm>
              <a:off x="5362362" y="17741664"/>
              <a:ext cx="1192043" cy="705710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371" dirty="0">
                  <a:solidFill>
                    <a:schemeClr val="tx1"/>
                  </a:solidFill>
                </a:rPr>
                <a:t>Mastic asphalting</a:t>
              </a:r>
            </a:p>
          </p:txBody>
        </p:sp>
        <p:sp>
          <p:nvSpPr>
            <p:cNvPr id="82" name="Rectangle: Rounded Corners 81">
              <a:extLst>
                <a:ext uri="{FF2B5EF4-FFF2-40B4-BE49-F238E27FC236}">
                  <a16:creationId xmlns:a16="http://schemas.microsoft.com/office/drawing/2014/main" id="{544D59C1-C28B-DD97-04DE-D48F40374F51}"/>
                </a:ext>
              </a:extLst>
            </p:cNvPr>
            <p:cNvSpPr/>
            <p:nvPr/>
          </p:nvSpPr>
          <p:spPr>
            <a:xfrm>
              <a:off x="5349542" y="18520179"/>
              <a:ext cx="1192043" cy="705710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371" dirty="0">
                  <a:solidFill>
                    <a:schemeClr val="tx1"/>
                  </a:solidFill>
                </a:rPr>
                <a:t>Thatching</a:t>
              </a:r>
            </a:p>
          </p:txBody>
        </p:sp>
        <p:sp>
          <p:nvSpPr>
            <p:cNvPr id="83" name="Rectangle: Rounded Corners 82">
              <a:extLst>
                <a:ext uri="{FF2B5EF4-FFF2-40B4-BE49-F238E27FC236}">
                  <a16:creationId xmlns:a16="http://schemas.microsoft.com/office/drawing/2014/main" id="{23DC44DF-626D-BD82-16EE-28125F2B05EF}"/>
                </a:ext>
              </a:extLst>
            </p:cNvPr>
            <p:cNvSpPr/>
            <p:nvPr/>
          </p:nvSpPr>
          <p:spPr>
            <a:xfrm>
              <a:off x="2639891" y="19016670"/>
              <a:ext cx="2524024" cy="705710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371" dirty="0">
                  <a:solidFill>
                    <a:schemeClr val="tx1"/>
                  </a:solidFill>
                </a:rPr>
                <a:t>Other specialised – lead, hard metals, etc</a:t>
              </a:r>
            </a:p>
          </p:txBody>
        </p:sp>
      </p:grp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B237B3C9-CA4C-6279-1274-5A4CFC7245AF}"/>
              </a:ext>
            </a:extLst>
          </p:cNvPr>
          <p:cNvSpPr/>
          <p:nvPr/>
        </p:nvSpPr>
        <p:spPr>
          <a:xfrm>
            <a:off x="15429874" y="11215574"/>
            <a:ext cx="2734083" cy="968918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b="1" dirty="0" err="1">
                <a:solidFill>
                  <a:schemeClr val="tx1"/>
                </a:solidFill>
              </a:rPr>
              <a:t>RoofCERT</a:t>
            </a:r>
            <a:endParaRPr lang="en-GB" sz="1371" b="1" dirty="0">
              <a:solidFill>
                <a:schemeClr val="tx1"/>
              </a:solidFill>
            </a:endParaRPr>
          </a:p>
          <a:p>
            <a:pPr algn="ctr"/>
            <a:r>
              <a:rPr lang="en-GB" sz="1371" dirty="0">
                <a:solidFill>
                  <a:schemeClr val="tx1"/>
                </a:solidFill>
              </a:rPr>
              <a:t>Evaluation of competence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C72DCE91-75C1-EE65-5E9A-B1369A77BF67}"/>
              </a:ext>
            </a:extLst>
          </p:cNvPr>
          <p:cNvSpPr/>
          <p:nvPr/>
        </p:nvSpPr>
        <p:spPr>
          <a:xfrm>
            <a:off x="798930" y="10693722"/>
            <a:ext cx="18647309" cy="59501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BC2A2ED6-3046-F2A0-CE8B-B75AF3EA4F01}"/>
              </a:ext>
            </a:extLst>
          </p:cNvPr>
          <p:cNvSpPr txBox="1"/>
          <p:nvPr/>
        </p:nvSpPr>
        <p:spPr>
          <a:xfrm rot="16200000">
            <a:off x="23856" y="13505193"/>
            <a:ext cx="3020527" cy="9991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Route to baseline competence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6AD351F8-AB83-7FE9-0C53-E9116F86625A}"/>
              </a:ext>
            </a:extLst>
          </p:cNvPr>
          <p:cNvSpPr txBox="1"/>
          <p:nvPr/>
        </p:nvSpPr>
        <p:spPr>
          <a:xfrm>
            <a:off x="2710582" y="9579880"/>
            <a:ext cx="16022677" cy="46166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/>
              <a:t>Blue Skilled CSCS Card (CSR Northern Ireland)</a:t>
            </a: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0841C2C6-7240-5810-2EC4-F5F8D97B18C5}"/>
              </a:ext>
            </a:extLst>
          </p:cNvPr>
          <p:cNvSpPr/>
          <p:nvPr/>
        </p:nvSpPr>
        <p:spPr>
          <a:xfrm>
            <a:off x="798929" y="7189977"/>
            <a:ext cx="18667073" cy="186883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/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8B08EB34-48B2-9A81-FFC6-D53700603D10}"/>
              </a:ext>
            </a:extLst>
          </p:cNvPr>
          <p:cNvSpPr txBox="1"/>
          <p:nvPr/>
        </p:nvSpPr>
        <p:spPr>
          <a:xfrm rot="16200000">
            <a:off x="783813" y="9511899"/>
            <a:ext cx="1581325" cy="74532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714" dirty="0"/>
              <a:t>Baseline Competence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124AFE8A-063D-0DCD-322F-2279270EC084}"/>
              </a:ext>
            </a:extLst>
          </p:cNvPr>
          <p:cNvSpPr txBox="1"/>
          <p:nvPr/>
        </p:nvSpPr>
        <p:spPr>
          <a:xfrm rot="16200000">
            <a:off x="538989" y="7685203"/>
            <a:ext cx="1863519" cy="88370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714" dirty="0"/>
              <a:t>Re-validation of Competence every 5 years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DF1D3D5A-21A1-2F86-B9CC-54048A0F4856}"/>
              </a:ext>
            </a:extLst>
          </p:cNvPr>
          <p:cNvSpPr txBox="1"/>
          <p:nvPr/>
        </p:nvSpPr>
        <p:spPr>
          <a:xfrm>
            <a:off x="2710582" y="7616810"/>
            <a:ext cx="16022677" cy="461665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/>
              <a:t>RoofCert</a:t>
            </a:r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A3E4748A-DA7C-6E5A-50C0-C3F13DD568FB}"/>
              </a:ext>
            </a:extLst>
          </p:cNvPr>
          <p:cNvSpPr/>
          <p:nvPr/>
        </p:nvSpPr>
        <p:spPr>
          <a:xfrm>
            <a:off x="798929" y="4506162"/>
            <a:ext cx="18667073" cy="26971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/>
          </a:p>
        </p:txBody>
      </p:sp>
      <p:sp>
        <p:nvSpPr>
          <p:cNvPr id="114" name="Rectangle: Rounded Corners 113">
            <a:extLst>
              <a:ext uri="{FF2B5EF4-FFF2-40B4-BE49-F238E27FC236}">
                <a16:creationId xmlns:a16="http://schemas.microsoft.com/office/drawing/2014/main" id="{EC80B27B-D806-F812-7BB7-917CA4A46CE0}"/>
              </a:ext>
            </a:extLst>
          </p:cNvPr>
          <p:cNvSpPr/>
          <p:nvPr/>
        </p:nvSpPr>
        <p:spPr>
          <a:xfrm>
            <a:off x="2619651" y="4662899"/>
            <a:ext cx="16191777" cy="2264805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14" dirty="0">
              <a:solidFill>
                <a:schemeClr val="tx1"/>
              </a:solidFill>
            </a:endParaRPr>
          </a:p>
          <a:p>
            <a:pPr algn="ctr"/>
            <a:endParaRPr lang="en-GB" sz="1714" dirty="0">
              <a:solidFill>
                <a:schemeClr val="tx1"/>
              </a:solidFill>
            </a:endParaRPr>
          </a:p>
          <a:p>
            <a:pPr algn="ctr"/>
            <a:endParaRPr lang="en-GB" sz="1714" dirty="0">
              <a:solidFill>
                <a:schemeClr val="tx1"/>
              </a:solidFill>
            </a:endParaRPr>
          </a:p>
          <a:p>
            <a:pPr algn="ctr"/>
            <a:endParaRPr lang="en-GB" sz="1714" dirty="0">
              <a:solidFill>
                <a:schemeClr val="tx1"/>
              </a:solidFill>
            </a:endParaRPr>
          </a:p>
          <a:p>
            <a:pPr algn="ctr"/>
            <a:endParaRPr lang="en-GB" sz="1714" dirty="0">
              <a:solidFill>
                <a:schemeClr val="tx1"/>
              </a:solidFill>
            </a:endParaRPr>
          </a:p>
          <a:p>
            <a:pPr algn="ctr"/>
            <a:r>
              <a:rPr lang="en-GB" sz="1714" b="1" dirty="0">
                <a:solidFill>
                  <a:schemeClr val="tx1"/>
                </a:solidFill>
              </a:rPr>
              <a:t>N/SVQ Level 3 Roofing Occupations</a:t>
            </a:r>
          </a:p>
        </p:txBody>
      </p:sp>
      <p:sp>
        <p:nvSpPr>
          <p:cNvPr id="115" name="Rectangle: Rounded Corners 114">
            <a:extLst>
              <a:ext uri="{FF2B5EF4-FFF2-40B4-BE49-F238E27FC236}">
                <a16:creationId xmlns:a16="http://schemas.microsoft.com/office/drawing/2014/main" id="{0A634067-DE44-E55F-B6A9-61A86BC84253}"/>
              </a:ext>
            </a:extLst>
          </p:cNvPr>
          <p:cNvSpPr/>
          <p:nvPr/>
        </p:nvSpPr>
        <p:spPr>
          <a:xfrm>
            <a:off x="2843084" y="4968829"/>
            <a:ext cx="3277430" cy="698249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714" dirty="0">
                <a:solidFill>
                  <a:schemeClr val="tx1"/>
                </a:solidFill>
              </a:rPr>
              <a:t>Roof Slater</a:t>
            </a:r>
          </a:p>
        </p:txBody>
      </p:sp>
      <p:sp>
        <p:nvSpPr>
          <p:cNvPr id="116" name="Rectangle: Rounded Corners 115">
            <a:extLst>
              <a:ext uri="{FF2B5EF4-FFF2-40B4-BE49-F238E27FC236}">
                <a16:creationId xmlns:a16="http://schemas.microsoft.com/office/drawing/2014/main" id="{AA62DB40-6EA4-21A9-4467-63D9C30E7E69}"/>
              </a:ext>
            </a:extLst>
          </p:cNvPr>
          <p:cNvSpPr/>
          <p:nvPr/>
        </p:nvSpPr>
        <p:spPr>
          <a:xfrm>
            <a:off x="8259302" y="5052554"/>
            <a:ext cx="4471848" cy="698249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714" dirty="0">
                <a:solidFill>
                  <a:schemeClr val="tx1"/>
                </a:solidFill>
              </a:rPr>
              <a:t>Roof Tiler</a:t>
            </a:r>
          </a:p>
        </p:txBody>
      </p:sp>
      <p:sp>
        <p:nvSpPr>
          <p:cNvPr id="117" name="Rectangle: Rounded Corners 116">
            <a:extLst>
              <a:ext uri="{FF2B5EF4-FFF2-40B4-BE49-F238E27FC236}">
                <a16:creationId xmlns:a16="http://schemas.microsoft.com/office/drawing/2014/main" id="{38EAA35E-AE9E-8D22-9057-D1013265F273}"/>
              </a:ext>
            </a:extLst>
          </p:cNvPr>
          <p:cNvSpPr/>
          <p:nvPr/>
        </p:nvSpPr>
        <p:spPr>
          <a:xfrm>
            <a:off x="14108903" y="5012404"/>
            <a:ext cx="4471852" cy="727255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714" dirty="0">
                <a:solidFill>
                  <a:schemeClr val="tx1"/>
                </a:solidFill>
              </a:rPr>
              <a:t>Roof Slater &amp; Tiler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1860C5AE-37A9-68A9-FF3C-F546972B1C5C}"/>
              </a:ext>
            </a:extLst>
          </p:cNvPr>
          <p:cNvSpPr txBox="1"/>
          <p:nvPr/>
        </p:nvSpPr>
        <p:spPr>
          <a:xfrm rot="16200000">
            <a:off x="538989" y="5652250"/>
            <a:ext cx="1863519" cy="35612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714" dirty="0"/>
              <a:t>N/SVQ Level 3</a:t>
            </a: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E3E410DA-A55D-D95C-99C1-56729386ABCB}"/>
              </a:ext>
            </a:extLst>
          </p:cNvPr>
          <p:cNvSpPr/>
          <p:nvPr/>
        </p:nvSpPr>
        <p:spPr>
          <a:xfrm>
            <a:off x="798929" y="2634664"/>
            <a:ext cx="18647305" cy="186883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/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AC2199AC-E897-EA3C-7257-826D90ADB28E}"/>
              </a:ext>
            </a:extLst>
          </p:cNvPr>
          <p:cNvSpPr txBox="1"/>
          <p:nvPr/>
        </p:nvSpPr>
        <p:spPr>
          <a:xfrm rot="16200000">
            <a:off x="538989" y="3129890"/>
            <a:ext cx="1863519" cy="88370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714" dirty="0"/>
              <a:t>Re-validation of Competence every 5 years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840D0709-3340-8729-BEAE-BE0C7DB4347E}"/>
              </a:ext>
            </a:extLst>
          </p:cNvPr>
          <p:cNvSpPr txBox="1"/>
          <p:nvPr/>
        </p:nvSpPr>
        <p:spPr>
          <a:xfrm>
            <a:off x="2710582" y="3061497"/>
            <a:ext cx="16022677" cy="461665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/>
              <a:t>RoofCert</a:t>
            </a:r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7A8288BB-0C08-3590-66AD-1047D83A7A54}"/>
              </a:ext>
            </a:extLst>
          </p:cNvPr>
          <p:cNvSpPr/>
          <p:nvPr/>
        </p:nvSpPr>
        <p:spPr>
          <a:xfrm>
            <a:off x="4384802" y="19112215"/>
            <a:ext cx="2734083" cy="895060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b="1" dirty="0">
                <a:solidFill>
                  <a:schemeClr val="tx1"/>
                </a:solidFill>
              </a:rPr>
              <a:t>New Entrant</a:t>
            </a:r>
          </a:p>
        </p:txBody>
      </p: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8CB23320-3B57-1C16-6944-4155F6933A4F}"/>
              </a:ext>
            </a:extLst>
          </p:cNvPr>
          <p:cNvCxnSpPr>
            <a:stCxn id="61" idx="2"/>
            <a:endCxn id="58" idx="0"/>
          </p:cNvCxnSpPr>
          <p:nvPr/>
        </p:nvCxnSpPr>
        <p:spPr>
          <a:xfrm>
            <a:off x="4843624" y="15990363"/>
            <a:ext cx="908220" cy="85790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2" name="Straight Connector 131">
            <a:extLst>
              <a:ext uri="{FF2B5EF4-FFF2-40B4-BE49-F238E27FC236}">
                <a16:creationId xmlns:a16="http://schemas.microsoft.com/office/drawing/2014/main" id="{1D72E7AD-FB82-946B-D611-654FBB948340}"/>
              </a:ext>
            </a:extLst>
          </p:cNvPr>
          <p:cNvCxnSpPr>
            <a:stCxn id="73" idx="2"/>
            <a:endCxn id="58" idx="0"/>
          </p:cNvCxnSpPr>
          <p:nvPr/>
        </p:nvCxnSpPr>
        <p:spPr>
          <a:xfrm flipH="1">
            <a:off x="5751844" y="15498047"/>
            <a:ext cx="2612432" cy="135021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4" name="Straight Connector 133">
            <a:extLst>
              <a:ext uri="{FF2B5EF4-FFF2-40B4-BE49-F238E27FC236}">
                <a16:creationId xmlns:a16="http://schemas.microsoft.com/office/drawing/2014/main" id="{E6EF8B09-B7AB-351D-113D-C4BF53AF5C29}"/>
              </a:ext>
            </a:extLst>
          </p:cNvPr>
          <p:cNvCxnSpPr>
            <a:stCxn id="56" idx="0"/>
            <a:endCxn id="75" idx="2"/>
          </p:cNvCxnSpPr>
          <p:nvPr/>
        </p:nvCxnSpPr>
        <p:spPr>
          <a:xfrm flipV="1">
            <a:off x="11181778" y="15990363"/>
            <a:ext cx="703152" cy="85790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>
            <a:extLst>
              <a:ext uri="{FF2B5EF4-FFF2-40B4-BE49-F238E27FC236}">
                <a16:creationId xmlns:a16="http://schemas.microsoft.com/office/drawing/2014/main" id="{CB345A0F-DB7D-147B-713D-F58237CF8B74}"/>
              </a:ext>
            </a:extLst>
          </p:cNvPr>
          <p:cNvCxnSpPr>
            <a:stCxn id="56" idx="0"/>
            <a:endCxn id="73" idx="2"/>
          </p:cNvCxnSpPr>
          <p:nvPr/>
        </p:nvCxnSpPr>
        <p:spPr>
          <a:xfrm flipH="1" flipV="1">
            <a:off x="8364276" y="15498047"/>
            <a:ext cx="2817502" cy="135021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>
            <a:extLst>
              <a:ext uri="{FF2B5EF4-FFF2-40B4-BE49-F238E27FC236}">
                <a16:creationId xmlns:a16="http://schemas.microsoft.com/office/drawing/2014/main" id="{02D27D5D-82AE-63CF-038D-FA089DFB58C4}"/>
              </a:ext>
            </a:extLst>
          </p:cNvPr>
          <p:cNvCxnSpPr>
            <a:cxnSpLocks/>
            <a:stCxn id="49" idx="0"/>
            <a:endCxn id="56" idx="2"/>
          </p:cNvCxnSpPr>
          <p:nvPr/>
        </p:nvCxnSpPr>
        <p:spPr>
          <a:xfrm flipV="1">
            <a:off x="11176175" y="17817184"/>
            <a:ext cx="5603" cy="236943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46274912-D675-9F95-45DB-549795DC9C7E}"/>
              </a:ext>
            </a:extLst>
          </p:cNvPr>
          <p:cNvSpPr/>
          <p:nvPr/>
        </p:nvSpPr>
        <p:spPr>
          <a:xfrm>
            <a:off x="9809133" y="19114098"/>
            <a:ext cx="2734083" cy="893912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b="1" dirty="0">
                <a:solidFill>
                  <a:schemeClr val="tx1"/>
                </a:solidFill>
              </a:rPr>
              <a:t>Partially Trained</a:t>
            </a: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C9462DB3-0632-2808-64DC-D4A5A7ADC152}"/>
              </a:ext>
            </a:extLst>
          </p:cNvPr>
          <p:cNvSpPr/>
          <p:nvPr/>
        </p:nvSpPr>
        <p:spPr>
          <a:xfrm>
            <a:off x="9814736" y="18017475"/>
            <a:ext cx="2734083" cy="673090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dirty="0">
                <a:solidFill>
                  <a:schemeClr val="tx1"/>
                </a:solidFill>
              </a:rPr>
              <a:t>HS&amp;E Test</a:t>
            </a:r>
          </a:p>
        </p:txBody>
      </p:sp>
      <p:cxnSp>
        <p:nvCxnSpPr>
          <p:cNvPr id="142" name="Straight Connector 141">
            <a:extLst>
              <a:ext uri="{FF2B5EF4-FFF2-40B4-BE49-F238E27FC236}">
                <a16:creationId xmlns:a16="http://schemas.microsoft.com/office/drawing/2014/main" id="{212AAF7D-518A-5DB3-9880-4F24E63A55AC}"/>
              </a:ext>
            </a:extLst>
          </p:cNvPr>
          <p:cNvCxnSpPr>
            <a:cxnSpLocks/>
            <a:stCxn id="60" idx="0"/>
          </p:cNvCxnSpPr>
          <p:nvPr/>
        </p:nvCxnSpPr>
        <p:spPr>
          <a:xfrm flipH="1" flipV="1">
            <a:off x="16598459" y="16016942"/>
            <a:ext cx="1" cy="86094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Connector 149">
            <a:extLst>
              <a:ext uri="{FF2B5EF4-FFF2-40B4-BE49-F238E27FC236}">
                <a16:creationId xmlns:a16="http://schemas.microsoft.com/office/drawing/2014/main" id="{DE8F6D38-EB77-438F-49D5-B8B09ACD31E2}"/>
              </a:ext>
            </a:extLst>
          </p:cNvPr>
          <p:cNvCxnSpPr>
            <a:stCxn id="61" idx="0"/>
          </p:cNvCxnSpPr>
          <p:nvPr/>
        </p:nvCxnSpPr>
        <p:spPr>
          <a:xfrm flipV="1">
            <a:off x="4843624" y="10141220"/>
            <a:ext cx="9529" cy="236024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2" name="Straight Connector 151">
            <a:extLst>
              <a:ext uri="{FF2B5EF4-FFF2-40B4-BE49-F238E27FC236}">
                <a16:creationId xmlns:a16="http://schemas.microsoft.com/office/drawing/2014/main" id="{67F6674C-960B-2D83-9051-7E423C73ED70}"/>
              </a:ext>
            </a:extLst>
          </p:cNvPr>
          <p:cNvCxnSpPr>
            <a:stCxn id="75" idx="0"/>
          </p:cNvCxnSpPr>
          <p:nvPr/>
        </p:nvCxnSpPr>
        <p:spPr>
          <a:xfrm flipH="1" flipV="1">
            <a:off x="11884929" y="10172657"/>
            <a:ext cx="1" cy="23288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Connector 153">
            <a:extLst>
              <a:ext uri="{FF2B5EF4-FFF2-40B4-BE49-F238E27FC236}">
                <a16:creationId xmlns:a16="http://schemas.microsoft.com/office/drawing/2014/main" id="{B3CCEF86-AFEE-E9B6-A868-307FB24F8B4F}"/>
              </a:ext>
            </a:extLst>
          </p:cNvPr>
          <p:cNvCxnSpPr>
            <a:stCxn id="73" idx="0"/>
          </p:cNvCxnSpPr>
          <p:nvPr/>
        </p:nvCxnSpPr>
        <p:spPr>
          <a:xfrm flipV="1">
            <a:off x="8364276" y="10085559"/>
            <a:ext cx="11117" cy="37317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TextBox 166">
            <a:extLst>
              <a:ext uri="{FF2B5EF4-FFF2-40B4-BE49-F238E27FC236}">
                <a16:creationId xmlns:a16="http://schemas.microsoft.com/office/drawing/2014/main" id="{BBBB0FC9-36A3-8CE1-A115-1C28D977BB7C}"/>
              </a:ext>
            </a:extLst>
          </p:cNvPr>
          <p:cNvSpPr txBox="1"/>
          <p:nvPr/>
        </p:nvSpPr>
        <p:spPr>
          <a:xfrm>
            <a:off x="701140" y="236516"/>
            <a:ext cx="7579765" cy="46166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b="1" dirty="0"/>
              <a:t>Route to Competence:  Roofing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075298E-DD8A-822E-225A-1EC880EA68E0}"/>
              </a:ext>
            </a:extLst>
          </p:cNvPr>
          <p:cNvCxnSpPr>
            <a:cxnSpLocks/>
            <a:stCxn id="60" idx="0"/>
            <a:endCxn id="75" idx="2"/>
          </p:cNvCxnSpPr>
          <p:nvPr/>
        </p:nvCxnSpPr>
        <p:spPr>
          <a:xfrm flipH="1" flipV="1">
            <a:off x="11884930" y="15990362"/>
            <a:ext cx="4713530" cy="88752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83D96CCB-F6CB-4DBF-DDFE-2CB8A6D97CD9}"/>
              </a:ext>
            </a:extLst>
          </p:cNvPr>
          <p:cNvSpPr/>
          <p:nvPr/>
        </p:nvSpPr>
        <p:spPr>
          <a:xfrm>
            <a:off x="2843084" y="5943457"/>
            <a:ext cx="3277430" cy="698249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714" dirty="0">
                <a:solidFill>
                  <a:schemeClr val="tx1"/>
                </a:solidFill>
              </a:rPr>
              <a:t>Roof Sheeting &amp; Cladding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29776587-EA82-9E6F-917E-D8C905F368FD}"/>
              </a:ext>
            </a:extLst>
          </p:cNvPr>
          <p:cNvSpPr/>
          <p:nvPr/>
        </p:nvSpPr>
        <p:spPr>
          <a:xfrm>
            <a:off x="14161628" y="5973182"/>
            <a:ext cx="3277430" cy="698249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714" dirty="0">
                <a:solidFill>
                  <a:schemeClr val="tx1"/>
                </a:solidFill>
              </a:rPr>
              <a:t>Mastic Asphalt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E356F91C-132C-3044-1379-8A0B15FF9247}"/>
              </a:ext>
            </a:extLst>
          </p:cNvPr>
          <p:cNvSpPr/>
          <p:nvPr/>
        </p:nvSpPr>
        <p:spPr>
          <a:xfrm>
            <a:off x="6353699" y="5952492"/>
            <a:ext cx="2129056" cy="698249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714" dirty="0">
                <a:solidFill>
                  <a:schemeClr val="tx1"/>
                </a:solidFill>
              </a:rPr>
              <a:t>Heritage (various)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828098F1-F2EE-7329-9006-5C7C682DE7C2}"/>
              </a:ext>
            </a:extLst>
          </p:cNvPr>
          <p:cNvSpPr/>
          <p:nvPr/>
        </p:nvSpPr>
        <p:spPr>
          <a:xfrm>
            <a:off x="2746087" y="8237816"/>
            <a:ext cx="3277430" cy="698249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714" dirty="0">
                <a:solidFill>
                  <a:schemeClr val="tx1"/>
                </a:solidFill>
              </a:rPr>
              <a:t>Technical Knowledge Test (discipline specific)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8091C54-BEC1-87C1-9229-A3B06E21A1A5}"/>
              </a:ext>
            </a:extLst>
          </p:cNvPr>
          <p:cNvSpPr/>
          <p:nvPr/>
        </p:nvSpPr>
        <p:spPr>
          <a:xfrm>
            <a:off x="6810391" y="8230659"/>
            <a:ext cx="3277430" cy="698249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714" dirty="0">
                <a:solidFill>
                  <a:schemeClr val="tx1"/>
                </a:solidFill>
              </a:rPr>
              <a:t>Technical CPD (discipline specific)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B318027-A3A3-7D53-67C9-CD1F35DEBB11}"/>
              </a:ext>
            </a:extLst>
          </p:cNvPr>
          <p:cNvSpPr/>
          <p:nvPr/>
        </p:nvSpPr>
        <p:spPr>
          <a:xfrm>
            <a:off x="11109673" y="8226319"/>
            <a:ext cx="3277430" cy="698249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714" dirty="0">
                <a:solidFill>
                  <a:schemeClr val="tx1"/>
                </a:solidFill>
              </a:rPr>
              <a:t>CITB Fire Safety in Buildings (</a:t>
            </a:r>
            <a:r>
              <a:rPr lang="en-GB" sz="1714" dirty="0" err="1">
                <a:solidFill>
                  <a:schemeClr val="tx1"/>
                </a:solidFill>
              </a:rPr>
              <a:t>eCourse</a:t>
            </a:r>
            <a:r>
              <a:rPr lang="en-GB" sz="1714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D20DC167-137A-4033-F8DE-F0359ECEF79F}"/>
              </a:ext>
            </a:extLst>
          </p:cNvPr>
          <p:cNvSpPr/>
          <p:nvPr/>
        </p:nvSpPr>
        <p:spPr>
          <a:xfrm>
            <a:off x="5135547" y="13940459"/>
            <a:ext cx="1674844" cy="1080985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dirty="0">
                <a:solidFill>
                  <a:schemeClr val="tx1"/>
                </a:solidFill>
              </a:rPr>
              <a:t>Apprenticeships across devolved nations (Scotland, Wales, Northern Ireland)</a:t>
            </a:r>
          </a:p>
        </p:txBody>
      </p:sp>
    </p:spTree>
    <p:extLst>
      <p:ext uri="{BB962C8B-B14F-4D97-AF65-F5344CB8AC3E}">
        <p14:creationId xmlns:p14="http://schemas.microsoft.com/office/powerpoint/2010/main" val="12647795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6DF27A1311BDD43BADB2C07FDF64E9B" ma:contentTypeVersion="14" ma:contentTypeDescription="Create a new document." ma:contentTypeScope="" ma:versionID="f3800e5555244adf5ae8f90fa710545a">
  <xsd:schema xmlns:xsd="http://www.w3.org/2001/XMLSchema" xmlns:xs="http://www.w3.org/2001/XMLSchema" xmlns:p="http://schemas.microsoft.com/office/2006/metadata/properties" xmlns:ns2="b6257cc8-dcda-4a7f-8372-7e09157faba4" xmlns:ns3="55f056f1-0b50-4bcf-a437-ef598767da06" targetNamespace="http://schemas.microsoft.com/office/2006/metadata/properties" ma:root="true" ma:fieldsID="d2e1b342a0e64537a91b0bd941018f55" ns2:_="" ns3:_="">
    <xsd:import namespace="b6257cc8-dcda-4a7f-8372-7e09157faba4"/>
    <xsd:import namespace="55f056f1-0b50-4bcf-a437-ef598767da0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6257cc8-dcda-4a7f-8372-7e09157faba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2" nillable="true" ma:taxonomy="true" ma:internalName="lcf76f155ced4ddcb4097134ff3c332f" ma:taxonomyFieldName="MediaServiceImageTags" ma:displayName="Image Tags" ma:readOnly="false" ma:fieldId="{5cf76f15-5ced-4ddc-b409-7134ff3c332f}" ma:taxonomyMulti="true" ma:sspId="382b8372-5806-4e0e-8ccd-509566ef937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2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f056f1-0b50-4bcf-a437-ef598767da06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e61d97b2-c4fb-4d9c-b043-16bb8140dcb9}" ma:internalName="TaxCatchAll" ma:showField="CatchAllData" ma:web="55f056f1-0b50-4bcf-a437-ef598767da0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6257cc8-dcda-4a7f-8372-7e09157faba4">
      <Terms xmlns="http://schemas.microsoft.com/office/infopath/2007/PartnerControls"/>
    </lcf76f155ced4ddcb4097134ff3c332f>
    <TaxCatchAll xmlns="55f056f1-0b50-4bcf-a437-ef598767da06" xsi:nil="true"/>
  </documentManagement>
</p:properties>
</file>

<file path=customXml/itemProps1.xml><?xml version="1.0" encoding="utf-8"?>
<ds:datastoreItem xmlns:ds="http://schemas.openxmlformats.org/officeDocument/2006/customXml" ds:itemID="{993D9FA2-3C14-4F23-A78C-0C3E729624D0}"/>
</file>

<file path=customXml/itemProps2.xml><?xml version="1.0" encoding="utf-8"?>
<ds:datastoreItem xmlns:ds="http://schemas.openxmlformats.org/officeDocument/2006/customXml" ds:itemID="{38F1B29D-AA51-4F09-9847-25CEB5F39816}"/>
</file>

<file path=customXml/itemProps3.xml><?xml version="1.0" encoding="utf-8"?>
<ds:datastoreItem xmlns:ds="http://schemas.openxmlformats.org/officeDocument/2006/customXml" ds:itemID="{1CAFD5E1-AD15-457B-94B5-E97B3F49890E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720</TotalTime>
  <Words>302</Words>
  <Application>Microsoft Office PowerPoint</Application>
  <PresentationFormat>Custom</PresentationFormat>
  <Paragraphs>106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Richard Miller</cp:lastModifiedBy>
  <cp:revision>1</cp:revision>
  <dcterms:created xsi:type="dcterms:W3CDTF">2023-03-20T09:13:18Z</dcterms:created>
  <dcterms:modified xsi:type="dcterms:W3CDTF">2023-12-07T09:30:22Z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0x010100A6DF27A1311BDD43BADB2C07FDF64E9B</vt:lpwstr>
  </property>
  <property fmtid="{D5CDD505-2E9C-101B-9397-08002B2CF9AE}" pid="3" name="MediaServiceImageTags">
    <vt:lpwstr/>
  </property>
</Properties>
</file>