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4.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5.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03" r:id="rId4"/>
    <p:sldMasterId id="2147483688" r:id="rId5"/>
    <p:sldMasterId id="2147483725" r:id="rId6"/>
    <p:sldMasterId id="2147483744" r:id="rId7"/>
    <p:sldMasterId id="2147483788" r:id="rId8"/>
    <p:sldMasterId id="2147483838" r:id="rId9"/>
  </p:sldMasterIdLst>
  <p:notesMasterIdLst>
    <p:notesMasterId r:id="rId35"/>
  </p:notesMasterIdLst>
  <p:sldIdLst>
    <p:sldId id="316" r:id="rId10"/>
    <p:sldId id="338" r:id="rId11"/>
    <p:sldId id="317" r:id="rId12"/>
    <p:sldId id="324" r:id="rId13"/>
    <p:sldId id="345" r:id="rId14"/>
    <p:sldId id="325" r:id="rId15"/>
    <p:sldId id="329" r:id="rId16"/>
    <p:sldId id="331" r:id="rId17"/>
    <p:sldId id="340" r:id="rId18"/>
    <p:sldId id="323" r:id="rId19"/>
    <p:sldId id="332" r:id="rId20"/>
    <p:sldId id="341" r:id="rId21"/>
    <p:sldId id="326" r:id="rId22"/>
    <p:sldId id="333" r:id="rId23"/>
    <p:sldId id="342" r:id="rId24"/>
    <p:sldId id="328" r:id="rId25"/>
    <p:sldId id="334" r:id="rId26"/>
    <p:sldId id="343" r:id="rId27"/>
    <p:sldId id="327" r:id="rId28"/>
    <p:sldId id="330" r:id="rId29"/>
    <p:sldId id="335" r:id="rId30"/>
    <p:sldId id="344" r:id="rId31"/>
    <p:sldId id="339" r:id="rId32"/>
    <p:sldId id="346" r:id="rId33"/>
    <p:sldId id="337" r:id="rId3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43"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32BF33-2BB2-EF8C-B9FC-6DC482DFE073}" name="Gillian Brewin" initials="GB" userId="S::gillian.brewin@citb.co.uk::f7a6622e-35b6-490d-abb6-a4d529b5b982"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ECF2EA"/>
    <a:srgbClr val="F6A800"/>
    <a:srgbClr val="7F8D99"/>
    <a:srgbClr val="B1006E"/>
    <a:srgbClr val="00A5C0"/>
    <a:srgbClr val="00B1EB"/>
    <a:srgbClr val="4D5D68"/>
    <a:srgbClr val="F7F4ED"/>
    <a:srgbClr val="B5BFC8"/>
    <a:srgbClr val="6561A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15AF55-AA95-4722-85C6-C45083A10E7C}" v="890" dt="2024-11-13T11:20:57.50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8" d="100"/>
          <a:sy n="138" d="100"/>
        </p:scale>
        <p:origin x="834" y="120"/>
      </p:cViewPr>
      <p:guideLst>
        <p:guide orient="horz" pos="1643"/>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2.xml"/><Relationship Id="rId34" Type="http://schemas.openxmlformats.org/officeDocument/2006/relationships/slide" Target="slides/slide25.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69A002-F36E-0141-B81E-1AFC1834E0D2}" type="datetimeFigureOut">
              <a:rPr lang="en-US" smtClean="0"/>
              <a:t>11/19/2024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EAFE50-48CC-1542-BBB2-C5F7E554F6CB}" type="slidenum">
              <a:rPr lang="en-US" smtClean="0"/>
              <a:t>‹#›</a:t>
            </a:fld>
            <a:endParaRPr lang="en-US"/>
          </a:p>
        </p:txBody>
      </p:sp>
    </p:spTree>
    <p:extLst>
      <p:ext uri="{BB962C8B-B14F-4D97-AF65-F5344CB8AC3E}">
        <p14:creationId xmlns:p14="http://schemas.microsoft.com/office/powerpoint/2010/main" val="1757401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00">
                <a:effectLst/>
                <a:latin typeface="Arial" panose="020B0604020202020204" pitchFamily="34" charset="0"/>
                <a:ea typeface="Aptos" panose="020B0004020202020204" pitchFamily="34" charset="0"/>
                <a:cs typeface="Times New Roman" panose="02020603050405020304" pitchFamily="18" charset="0"/>
              </a:rPr>
              <a:t>The Ask: </a:t>
            </a:r>
            <a:r>
              <a:rPr lang="en-GB" sz="1200" kern="100">
                <a:effectLst/>
                <a:latin typeface="Arial" panose="020B0604020202020204" pitchFamily="34" charset="0"/>
                <a:ea typeface="Aptos" panose="020B0004020202020204" pitchFamily="34" charset="0"/>
                <a:cs typeface="Times New Roman" panose="02020603050405020304" pitchFamily="18" charset="0"/>
              </a:rPr>
              <a:t>Produce some options for the “experience” section of the SKEB document that can then be presented to CF Working Groups. Working groups can then review the options and select whichever option or options best meet the needs of their specific occupation.</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00">
                <a:effectLst/>
                <a:latin typeface="Arial" panose="020B0604020202020204" pitchFamily="34" charset="0"/>
                <a:ea typeface="Aptos" panose="020B0004020202020204" pitchFamily="34" charset="0"/>
                <a:cs typeface="Times New Roman" panose="02020603050405020304" pitchFamily="18" charset="0"/>
              </a:rPr>
              <a:t>Assumptions: </a:t>
            </a:r>
            <a:r>
              <a:rPr lang="en-GB" sz="1200" kern="100">
                <a:effectLst/>
                <a:latin typeface="Arial" panose="020B0604020202020204" pitchFamily="34" charset="0"/>
                <a:ea typeface="Aptos" panose="020B0004020202020204" pitchFamily="34" charset="0"/>
                <a:cs typeface="Times New Roman" panose="02020603050405020304" pitchFamily="18" charset="0"/>
              </a:rPr>
              <a:t>It is assumed that the experience section of the SKEB document focuses on the base line competence not continuous professional development or revalidation of skills &amp; knowledge which is a separate subject.</a:t>
            </a: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a:p>
            <a:r>
              <a:rPr lang="en-GB"/>
              <a:t>Looked at what had been done by the original CF working groups, before CITB got involved in the process.</a:t>
            </a:r>
          </a:p>
          <a:p>
            <a:endParaRPr lang="en-GB"/>
          </a:p>
          <a:p>
            <a:endParaRPr lang="en-GB"/>
          </a:p>
        </p:txBody>
      </p:sp>
      <p:sp>
        <p:nvSpPr>
          <p:cNvPr id="4" name="Slide Number Placeholder 3"/>
          <p:cNvSpPr>
            <a:spLocks noGrp="1"/>
          </p:cNvSpPr>
          <p:nvPr>
            <p:ph type="sldNum" sz="quarter" idx="5"/>
          </p:nvPr>
        </p:nvSpPr>
        <p:spPr/>
        <p:txBody>
          <a:bodyPr/>
          <a:lstStyle/>
          <a:p>
            <a:fld id="{D8EAFE50-48CC-1542-BBB2-C5F7E554F6CB}" type="slidenum">
              <a:rPr lang="en-US" smtClean="0"/>
              <a:t>1</a:t>
            </a:fld>
            <a:endParaRPr lang="en-US"/>
          </a:p>
        </p:txBody>
      </p:sp>
    </p:spTree>
    <p:extLst>
      <p:ext uri="{BB962C8B-B14F-4D97-AF65-F5344CB8AC3E}">
        <p14:creationId xmlns:p14="http://schemas.microsoft.com/office/powerpoint/2010/main" val="161024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a:effectLst/>
                <a:latin typeface="Arial" panose="020B0604020202020204" pitchFamily="34" charset="0"/>
                <a:ea typeface="Aptos" panose="020B0004020202020204" pitchFamily="34" charset="0"/>
              </a:rPr>
              <a:t>Pros</a:t>
            </a:r>
          </a:p>
          <a:p>
            <a:pPr marL="285750" indent="-285750">
              <a:buFont typeface="Arial" panose="020B0604020202020204" pitchFamily="34" charset="0"/>
              <a:buChar char="•"/>
            </a:pPr>
            <a:r>
              <a:rPr lang="en-GB" sz="1400">
                <a:effectLst/>
                <a:latin typeface="Arial" panose="020B0604020202020204" pitchFamily="34" charset="0"/>
                <a:ea typeface="Aptos" panose="020B0004020202020204" pitchFamily="34" charset="0"/>
              </a:rPr>
              <a:t>Good for ongoing CPD as it requires evidence of experience. </a:t>
            </a:r>
            <a:endParaRPr lang="en-GB" sz="1400">
              <a:latin typeface="Arial" panose="020B0604020202020204" pitchFamily="34" charset="0"/>
              <a:ea typeface="Aptos" panose="020B0004020202020204" pitchFamily="34" charset="0"/>
            </a:endParaRPr>
          </a:p>
          <a:p>
            <a:pPr marL="285750" indent="-285750">
              <a:buFont typeface="Arial" panose="020B0604020202020204" pitchFamily="34" charset="0"/>
              <a:buChar char="•"/>
            </a:pPr>
            <a:r>
              <a:rPr lang="en-GB" sz="1400">
                <a:effectLst/>
                <a:latin typeface="Arial" panose="020B0604020202020204" pitchFamily="34" charset="0"/>
                <a:ea typeface="Aptos" panose="020B0004020202020204" pitchFamily="34" charset="0"/>
              </a:rPr>
              <a:t>Clear guidelines. </a:t>
            </a:r>
          </a:p>
          <a:p>
            <a:pPr marL="285750" indent="-285750">
              <a:buFont typeface="Arial" panose="020B0604020202020204" pitchFamily="34" charset="0"/>
              <a:buChar char="•"/>
            </a:pPr>
            <a:r>
              <a:rPr lang="en-GB" sz="1400">
                <a:effectLst/>
                <a:latin typeface="Arial" panose="020B0604020202020204" pitchFamily="34" charset="0"/>
                <a:ea typeface="Aptos" panose="020B0004020202020204" pitchFamily="34" charset="0"/>
              </a:rPr>
              <a:t>Reflects current practice for assessment &amp; verification.</a:t>
            </a:r>
            <a:endParaRPr lang="en-GB" sz="1400" kern="100">
              <a:effectLst/>
              <a:latin typeface="Arial" panose="020B0604020202020204" pitchFamily="34" charset="0"/>
              <a:ea typeface="Aptos" panose="020B0004020202020204" pitchFamily="34" charset="0"/>
              <a:cs typeface="Times New Roman" panose="02020603050405020304" pitchFamily="18" charset="0"/>
            </a:endParaRPr>
          </a:p>
          <a:p>
            <a:endParaRPr lang="en-GB" sz="1400" kern="100">
              <a:effectLst/>
              <a:latin typeface="Arial" panose="020B0604020202020204" pitchFamily="34" charset="0"/>
              <a:ea typeface="Aptos" panose="020B0004020202020204" pitchFamily="34" charset="0"/>
              <a:cs typeface="Times New Roman" panose="02020603050405020304" pitchFamily="18" charset="0"/>
            </a:endParaRPr>
          </a:p>
          <a:p>
            <a:r>
              <a:rPr lang="en-GB" sz="1400">
                <a:effectLst/>
                <a:latin typeface="Arial" panose="020B0604020202020204" pitchFamily="34" charset="0"/>
                <a:ea typeface="Aptos" panose="020B0004020202020204" pitchFamily="34" charset="0"/>
              </a:rPr>
              <a:t>Cons</a:t>
            </a:r>
          </a:p>
          <a:p>
            <a:pPr marL="285750" indent="-285750">
              <a:buFont typeface="Arial" panose="020B0604020202020204" pitchFamily="34" charset="0"/>
              <a:buChar char="•"/>
            </a:pPr>
            <a:r>
              <a:rPr lang="en-GB" sz="1400">
                <a:effectLst/>
                <a:latin typeface="Arial" panose="020B0604020202020204" pitchFamily="34" charset="0"/>
                <a:ea typeface="Aptos" panose="020B0004020202020204" pitchFamily="34" charset="0"/>
              </a:rPr>
              <a:t>Assessment heavy, very time consuming</a:t>
            </a:r>
          </a:p>
          <a:p>
            <a:pPr marL="285750" indent="-285750">
              <a:buFont typeface="Arial" panose="020B0604020202020204" pitchFamily="34" charset="0"/>
              <a:buChar char="•"/>
            </a:pPr>
            <a:r>
              <a:rPr lang="en-GB" sz="1400">
                <a:latin typeface="Arial" panose="020B0604020202020204" pitchFamily="34" charset="0"/>
                <a:ea typeface="Aptos" panose="020B0004020202020204" pitchFamily="34" charset="0"/>
              </a:rPr>
              <a:t>C</a:t>
            </a:r>
            <a:r>
              <a:rPr lang="en-GB" sz="1400">
                <a:effectLst/>
                <a:latin typeface="Arial" panose="020B0604020202020204" pitchFamily="34" charset="0"/>
                <a:ea typeface="Aptos" panose="020B0004020202020204" pitchFamily="34" charset="0"/>
              </a:rPr>
              <a:t>urrent best practice not necessarily being followed.</a:t>
            </a:r>
          </a:p>
          <a:p>
            <a:endParaRPr lang="en-GB"/>
          </a:p>
        </p:txBody>
      </p:sp>
      <p:sp>
        <p:nvSpPr>
          <p:cNvPr id="4" name="Slide Number Placeholder 3"/>
          <p:cNvSpPr>
            <a:spLocks noGrp="1"/>
          </p:cNvSpPr>
          <p:nvPr>
            <p:ph type="sldNum" sz="quarter" idx="5"/>
          </p:nvPr>
        </p:nvSpPr>
        <p:spPr/>
        <p:txBody>
          <a:bodyPr/>
          <a:lstStyle/>
          <a:p>
            <a:fld id="{D8EAFE50-48CC-1542-BBB2-C5F7E554F6CB}" type="slidenum">
              <a:rPr lang="en-US" smtClean="0"/>
              <a:t>11</a:t>
            </a:fld>
            <a:endParaRPr lang="en-US"/>
          </a:p>
        </p:txBody>
      </p:sp>
    </p:spTree>
    <p:extLst>
      <p:ext uri="{BB962C8B-B14F-4D97-AF65-F5344CB8AC3E}">
        <p14:creationId xmlns:p14="http://schemas.microsoft.com/office/powerpoint/2010/main" val="35105207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2C677D-BD17-027A-36A7-FD884F11C67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B530E0-9071-0D86-2B6D-EC54F4BF53C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494F5D-0272-9BFC-5CCC-94E6EF06BCF8}"/>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3108BE07-7AF7-EBF0-7C21-36153F424073}"/>
              </a:ext>
            </a:extLst>
          </p:cNvPr>
          <p:cNvSpPr>
            <a:spLocks noGrp="1"/>
          </p:cNvSpPr>
          <p:nvPr>
            <p:ph type="sldNum" sz="quarter" idx="5"/>
          </p:nvPr>
        </p:nvSpPr>
        <p:spPr/>
        <p:txBody>
          <a:bodyPr/>
          <a:lstStyle/>
          <a:p>
            <a:fld id="{D8EAFE50-48CC-1542-BBB2-C5F7E554F6CB}" type="slidenum">
              <a:rPr lang="en-US" smtClean="0"/>
              <a:t>12</a:t>
            </a:fld>
            <a:endParaRPr lang="en-US"/>
          </a:p>
        </p:txBody>
      </p:sp>
    </p:spTree>
    <p:extLst>
      <p:ext uri="{BB962C8B-B14F-4D97-AF65-F5344CB8AC3E}">
        <p14:creationId xmlns:p14="http://schemas.microsoft.com/office/powerpoint/2010/main" val="32880807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One generic catch-all statement.</a:t>
            </a:r>
          </a:p>
          <a:p>
            <a:endParaRPr lang="en-GB"/>
          </a:p>
          <a:p>
            <a:r>
              <a:rPr lang="en-GB"/>
              <a:t>This statement is used for the entire SKEB &amp; is not broken down for each activity within the occupation.</a:t>
            </a:r>
          </a:p>
        </p:txBody>
      </p:sp>
      <p:sp>
        <p:nvSpPr>
          <p:cNvPr id="4" name="Slide Number Placeholder 3"/>
          <p:cNvSpPr>
            <a:spLocks noGrp="1"/>
          </p:cNvSpPr>
          <p:nvPr>
            <p:ph type="sldNum" sz="quarter" idx="5"/>
          </p:nvPr>
        </p:nvSpPr>
        <p:spPr/>
        <p:txBody>
          <a:bodyPr/>
          <a:lstStyle/>
          <a:p>
            <a:fld id="{D8EAFE50-48CC-1542-BBB2-C5F7E554F6CB}" type="slidenum">
              <a:rPr lang="en-US" smtClean="0"/>
              <a:t>13</a:t>
            </a:fld>
            <a:endParaRPr lang="en-US"/>
          </a:p>
        </p:txBody>
      </p:sp>
    </p:spTree>
    <p:extLst>
      <p:ext uri="{BB962C8B-B14F-4D97-AF65-F5344CB8AC3E}">
        <p14:creationId xmlns:p14="http://schemas.microsoft.com/office/powerpoint/2010/main" val="26063048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a:effectLst/>
                <a:latin typeface="Arial" panose="020B0604020202020204" pitchFamily="34" charset="0"/>
                <a:ea typeface="Aptos" panose="020B0004020202020204" pitchFamily="34" charset="0"/>
              </a:rPr>
              <a:t>Pros</a:t>
            </a:r>
          </a:p>
          <a:p>
            <a:pPr marL="285750" indent="-285750">
              <a:buFont typeface="Arial" panose="020B0604020202020204" pitchFamily="34" charset="0"/>
              <a:buChar char="•"/>
            </a:pPr>
            <a:r>
              <a:rPr lang="en-GB" sz="1400">
                <a:effectLst/>
                <a:latin typeface="Arial" panose="020B0604020202020204" pitchFamily="34" charset="0"/>
                <a:ea typeface="Aptos" panose="020B0004020202020204" pitchFamily="34" charset="0"/>
              </a:rPr>
              <a:t>Transferable between different occupations</a:t>
            </a:r>
          </a:p>
          <a:p>
            <a:pPr marL="285750" indent="-285750">
              <a:buFont typeface="Arial" panose="020B0604020202020204" pitchFamily="34" charset="0"/>
              <a:buChar char="•"/>
            </a:pPr>
            <a:r>
              <a:rPr lang="en-GB" sz="1400">
                <a:effectLst/>
                <a:latin typeface="Arial" panose="020B0604020202020204" pitchFamily="34" charset="0"/>
                <a:ea typeface="Aptos" panose="020B0004020202020204" pitchFamily="34" charset="0"/>
              </a:rPr>
              <a:t>Futureproof</a:t>
            </a:r>
          </a:p>
          <a:p>
            <a:pPr marL="285750" indent="-285750">
              <a:buFont typeface="Arial" panose="020B0604020202020204" pitchFamily="34" charset="0"/>
              <a:buChar char="•"/>
            </a:pPr>
            <a:r>
              <a:rPr lang="en-GB" sz="1400">
                <a:latin typeface="Arial" panose="020B0604020202020204" pitchFamily="34" charset="0"/>
                <a:ea typeface="Aptos" panose="020B0004020202020204" pitchFamily="34" charset="0"/>
              </a:rPr>
              <a:t>S</a:t>
            </a:r>
            <a:r>
              <a:rPr lang="en-GB" sz="1400">
                <a:effectLst/>
                <a:latin typeface="Arial" panose="020B0604020202020204" pitchFamily="34" charset="0"/>
                <a:ea typeface="Aptos" panose="020B0004020202020204" pitchFamily="34" charset="0"/>
              </a:rPr>
              <a:t>implified</a:t>
            </a:r>
            <a:endParaRPr lang="en-GB" sz="1400" kern="100">
              <a:effectLst/>
              <a:latin typeface="Arial" panose="020B0604020202020204" pitchFamily="34" charset="0"/>
              <a:ea typeface="Aptos" panose="020B0004020202020204" pitchFamily="34" charset="0"/>
              <a:cs typeface="Times New Roman" panose="02020603050405020304" pitchFamily="18" charset="0"/>
            </a:endParaRPr>
          </a:p>
          <a:p>
            <a:endParaRPr lang="en-GB" sz="1400" kern="100">
              <a:effectLst/>
              <a:latin typeface="Arial" panose="020B0604020202020204" pitchFamily="34" charset="0"/>
              <a:ea typeface="Aptos" panose="020B0004020202020204" pitchFamily="34" charset="0"/>
              <a:cs typeface="Times New Roman" panose="02020603050405020304" pitchFamily="18" charset="0"/>
            </a:endParaRPr>
          </a:p>
          <a:p>
            <a:r>
              <a:rPr lang="en-GB" sz="1400" kern="100">
                <a:effectLst/>
                <a:latin typeface="Arial" panose="020B0604020202020204" pitchFamily="34" charset="0"/>
                <a:ea typeface="Aptos" panose="020B0004020202020204" pitchFamily="34" charset="0"/>
                <a:cs typeface="Times New Roman" panose="02020603050405020304" pitchFamily="18" charset="0"/>
              </a:rPr>
              <a:t>Cons</a:t>
            </a:r>
          </a:p>
          <a:p>
            <a:pPr marL="285750" indent="-285750">
              <a:buFont typeface="Arial" panose="020B0604020202020204" pitchFamily="34" charset="0"/>
              <a:buChar char="•"/>
            </a:pPr>
            <a:r>
              <a:rPr lang="en-GB" sz="1400">
                <a:effectLst/>
                <a:latin typeface="Arial" panose="020B0604020202020204" pitchFamily="34" charset="0"/>
                <a:ea typeface="Aptos" panose="020B0004020202020204" pitchFamily="34" charset="0"/>
              </a:rPr>
              <a:t>Doesn’t define the exact requirement</a:t>
            </a:r>
          </a:p>
          <a:p>
            <a:pPr marL="285750" indent="-285750">
              <a:buFont typeface="Arial" panose="020B0604020202020204" pitchFamily="34" charset="0"/>
              <a:buChar char="•"/>
            </a:pPr>
            <a:r>
              <a:rPr lang="en-GB" sz="1400">
                <a:latin typeface="Arial" panose="020B0604020202020204" pitchFamily="34" charset="0"/>
                <a:ea typeface="Aptos" panose="020B0004020202020204" pitchFamily="34" charset="0"/>
              </a:rPr>
              <a:t>C</a:t>
            </a:r>
            <a:r>
              <a:rPr lang="en-GB" sz="1400">
                <a:effectLst/>
                <a:latin typeface="Arial" panose="020B0604020202020204" pitchFamily="34" charset="0"/>
                <a:ea typeface="Aptos" panose="020B0004020202020204" pitchFamily="34" charset="0"/>
              </a:rPr>
              <a:t>ould be subjective (behaviours)</a:t>
            </a:r>
            <a:endParaRPr lang="en-GB" sz="1400"/>
          </a:p>
          <a:p>
            <a:endParaRPr lang="en-GB"/>
          </a:p>
        </p:txBody>
      </p:sp>
      <p:sp>
        <p:nvSpPr>
          <p:cNvPr id="4" name="Slide Number Placeholder 3"/>
          <p:cNvSpPr>
            <a:spLocks noGrp="1"/>
          </p:cNvSpPr>
          <p:nvPr>
            <p:ph type="sldNum" sz="quarter" idx="5"/>
          </p:nvPr>
        </p:nvSpPr>
        <p:spPr/>
        <p:txBody>
          <a:bodyPr/>
          <a:lstStyle/>
          <a:p>
            <a:fld id="{D8EAFE50-48CC-1542-BBB2-C5F7E554F6CB}" type="slidenum">
              <a:rPr lang="en-US" smtClean="0"/>
              <a:t>14</a:t>
            </a:fld>
            <a:endParaRPr lang="en-US"/>
          </a:p>
        </p:txBody>
      </p:sp>
    </p:spTree>
    <p:extLst>
      <p:ext uri="{BB962C8B-B14F-4D97-AF65-F5344CB8AC3E}">
        <p14:creationId xmlns:p14="http://schemas.microsoft.com/office/powerpoint/2010/main" val="17694775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8C1CB3-792A-893F-32C9-0164BAF01A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5C3A13-B464-D014-AD3A-5C605635F3B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CE4248-7D86-0C6B-D30C-D7328B68F01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79A1FF93-EF8C-4CD5-4A88-2244CBF60DC6}"/>
              </a:ext>
            </a:extLst>
          </p:cNvPr>
          <p:cNvSpPr>
            <a:spLocks noGrp="1"/>
          </p:cNvSpPr>
          <p:nvPr>
            <p:ph type="sldNum" sz="quarter" idx="5"/>
          </p:nvPr>
        </p:nvSpPr>
        <p:spPr/>
        <p:txBody>
          <a:bodyPr/>
          <a:lstStyle/>
          <a:p>
            <a:fld id="{D8EAFE50-48CC-1542-BBB2-C5F7E554F6CB}" type="slidenum">
              <a:rPr lang="en-US" smtClean="0"/>
              <a:t>15</a:t>
            </a:fld>
            <a:endParaRPr lang="en-US"/>
          </a:p>
        </p:txBody>
      </p:sp>
    </p:spTree>
    <p:extLst>
      <p:ext uri="{BB962C8B-B14F-4D97-AF65-F5344CB8AC3E}">
        <p14:creationId xmlns:p14="http://schemas.microsoft.com/office/powerpoint/2010/main" val="18517134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It is accepted that if you have completed a prescribed qualification or certification then you have the minimum level of experience required to be competent.</a:t>
            </a:r>
          </a:p>
          <a:p>
            <a:endParaRPr lang="en-GB"/>
          </a:p>
          <a:p>
            <a:r>
              <a:rPr lang="en-GB"/>
              <a:t>The experience gained whilst registered on an NVQ before you are certified by the completion of the portfolio of evidence gained in the workplace.</a:t>
            </a:r>
            <a:endParaRPr lang="en-GB">
              <a:cs typeface="Calibri"/>
            </a:endParaRPr>
          </a:p>
          <a:p>
            <a:endParaRPr lang="en-GB"/>
          </a:p>
          <a:p>
            <a:r>
              <a:rPr lang="en-GB"/>
              <a:t>The time spent on an Apprenticeship (on programme) before you pass through the gateway &amp; complete the End Point Assessment. The employer &amp; training provider have to agree that the candidate is ready to pass through the gateway.</a:t>
            </a:r>
            <a:endParaRPr lang="en-GB">
              <a:cs typeface="Calibri"/>
            </a:endParaRPr>
          </a:p>
          <a:p>
            <a:endParaRPr lang="en-GB">
              <a:cs typeface="Calibri"/>
            </a:endParaRPr>
          </a:p>
          <a:p>
            <a:r>
              <a:rPr lang="en-GB">
                <a:cs typeface="Calibri"/>
              </a:rPr>
              <a:t>This is essentially what CSCS currently use to issue cards against. </a:t>
            </a:r>
          </a:p>
        </p:txBody>
      </p:sp>
      <p:sp>
        <p:nvSpPr>
          <p:cNvPr id="4" name="Slide Number Placeholder 3"/>
          <p:cNvSpPr>
            <a:spLocks noGrp="1"/>
          </p:cNvSpPr>
          <p:nvPr>
            <p:ph type="sldNum" sz="quarter" idx="5"/>
          </p:nvPr>
        </p:nvSpPr>
        <p:spPr/>
        <p:txBody>
          <a:bodyPr/>
          <a:lstStyle/>
          <a:p>
            <a:fld id="{D8EAFE50-48CC-1542-BBB2-C5F7E554F6CB}" type="slidenum">
              <a:rPr lang="en-US" smtClean="0"/>
              <a:t>16</a:t>
            </a:fld>
            <a:endParaRPr lang="en-US"/>
          </a:p>
        </p:txBody>
      </p:sp>
    </p:spTree>
    <p:extLst>
      <p:ext uri="{BB962C8B-B14F-4D97-AF65-F5344CB8AC3E}">
        <p14:creationId xmlns:p14="http://schemas.microsoft.com/office/powerpoint/2010/main" val="18896102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400" b="1" kern="100">
                <a:effectLst/>
                <a:latin typeface="Arial"/>
                <a:ea typeface="Aptos" panose="020B0004020202020204" pitchFamily="34" charset="0"/>
                <a:cs typeface="Arial"/>
              </a:rPr>
              <a:t>Pros: </a:t>
            </a:r>
            <a:endParaRPr lang="en-GB" sz="1400" b="1" kern="100">
              <a:latin typeface="Aptos"/>
              <a:ea typeface="Aptos" panose="020B0004020202020204" pitchFamily="34" charset="0"/>
              <a:cs typeface="Times New Roman" panose="02020603050405020304" pitchFamily="18" charset="0"/>
            </a:endParaRPr>
          </a:p>
          <a:p>
            <a:pPr>
              <a:lnSpc>
                <a:spcPct val="107000"/>
              </a:lnSpc>
              <a:spcAft>
                <a:spcPts val="800"/>
              </a:spcAft>
            </a:pPr>
            <a:r>
              <a:rPr lang="en-GB" sz="1400" kern="100">
                <a:effectLst/>
                <a:latin typeface="Arial"/>
                <a:ea typeface="Aptos" panose="020B0004020202020204" pitchFamily="34" charset="0"/>
                <a:cs typeface="Arial"/>
              </a:rPr>
              <a:t>Easy to measure/quantify</a:t>
            </a:r>
            <a:r>
              <a:rPr lang="en-GB" sz="1400" kern="100">
                <a:latin typeface="Arial"/>
                <a:ea typeface="Aptos" panose="020B0004020202020204" pitchFamily="34" charset="0"/>
                <a:cs typeface="Arial"/>
              </a:rPr>
              <a:t> - Certification = experience</a:t>
            </a:r>
            <a:endParaRPr lang="en-GB" sz="1400" kern="100">
              <a:effectLst/>
              <a:latin typeface="Aptos"/>
              <a:ea typeface="Aptos" panose="020B0004020202020204" pitchFamily="34" charset="0"/>
              <a:cs typeface="Times New Roman" panose="02020603050405020304" pitchFamily="18" charset="0"/>
            </a:endParaRPr>
          </a:p>
          <a:p>
            <a:pPr>
              <a:lnSpc>
                <a:spcPct val="107000"/>
              </a:lnSpc>
              <a:spcAft>
                <a:spcPts val="800"/>
              </a:spcAft>
            </a:pPr>
            <a:r>
              <a:rPr lang="en-GB" sz="1400" kern="100">
                <a:latin typeface="Arial"/>
                <a:ea typeface="Aptos" panose="020B0004020202020204" pitchFamily="34" charset="0"/>
                <a:cs typeface="Arial"/>
              </a:rPr>
              <a:t>Used by CSCS – Industry are familiar with this system</a:t>
            </a:r>
          </a:p>
          <a:p>
            <a:pPr>
              <a:lnSpc>
                <a:spcPct val="107000"/>
              </a:lnSpc>
              <a:spcAft>
                <a:spcPts val="800"/>
              </a:spcAft>
            </a:pPr>
            <a:endParaRPr lang="en-GB" sz="1400" kern="100">
              <a:latin typeface="Arial"/>
              <a:ea typeface="Aptos" panose="020B0004020202020204" pitchFamily="34" charset="0"/>
              <a:cs typeface="Arial"/>
            </a:endParaRPr>
          </a:p>
          <a:p>
            <a:pPr>
              <a:lnSpc>
                <a:spcPct val="107000"/>
              </a:lnSpc>
              <a:spcAft>
                <a:spcPts val="800"/>
              </a:spcAft>
            </a:pPr>
            <a:r>
              <a:rPr lang="en-GB" sz="1400" b="1" kern="100">
                <a:latin typeface="Arial"/>
                <a:ea typeface="Aptos" panose="020B0004020202020204" pitchFamily="34" charset="0"/>
                <a:cs typeface="Arial"/>
              </a:rPr>
              <a:t>Cons:</a:t>
            </a:r>
            <a:r>
              <a:rPr lang="en-GB" sz="1400" b="1" kern="100">
                <a:effectLst/>
                <a:latin typeface="Arial"/>
                <a:ea typeface="Aptos" panose="020B0004020202020204" pitchFamily="34" charset="0"/>
                <a:cs typeface="Arial"/>
              </a:rPr>
              <a:t> </a:t>
            </a:r>
            <a:endParaRPr lang="en-GB" sz="1400" b="1" kern="100">
              <a:latin typeface="Arial"/>
              <a:ea typeface="Aptos" panose="020B0004020202020204" pitchFamily="34" charset="0"/>
              <a:cs typeface="Arial"/>
            </a:endParaRPr>
          </a:p>
          <a:p>
            <a:pPr>
              <a:lnSpc>
                <a:spcPct val="107000"/>
              </a:lnSpc>
              <a:spcAft>
                <a:spcPts val="800"/>
              </a:spcAft>
            </a:pPr>
            <a:r>
              <a:rPr lang="en-GB" sz="1400" kern="100">
                <a:latin typeface="Arial"/>
                <a:ea typeface="Aptos" panose="020B0004020202020204" pitchFamily="34" charset="0"/>
                <a:cs typeface="Arial"/>
              </a:rPr>
              <a:t>Inflexible – experienced workers with years of experience may not have a formal qualification</a:t>
            </a:r>
          </a:p>
          <a:p>
            <a:pPr>
              <a:lnSpc>
                <a:spcPct val="107000"/>
              </a:lnSpc>
              <a:spcAft>
                <a:spcPts val="800"/>
              </a:spcAft>
            </a:pPr>
            <a:r>
              <a:rPr lang="en-GB" sz="1400" kern="100">
                <a:latin typeface="Arial"/>
                <a:ea typeface="Aptos" panose="020B0004020202020204" pitchFamily="34" charset="0"/>
                <a:cs typeface="Arial"/>
              </a:rPr>
              <a:t>VQ review – VQ/Apprenticeship must be fit for purpose/robust</a:t>
            </a:r>
          </a:p>
          <a:p>
            <a:pPr>
              <a:lnSpc>
                <a:spcPct val="107000"/>
              </a:lnSpc>
              <a:spcAft>
                <a:spcPts val="800"/>
              </a:spcAft>
            </a:pPr>
            <a:r>
              <a:rPr lang="en-GB" sz="1400" kern="100">
                <a:effectLst/>
                <a:latin typeface="Arial"/>
                <a:ea typeface="Aptos" panose="020B0004020202020204" pitchFamily="34" charset="0"/>
                <a:cs typeface="Arial"/>
              </a:rPr>
              <a:t>No evidence of employment within the industry or ongoing development or CPD</a:t>
            </a:r>
            <a:r>
              <a:rPr lang="en-GB" sz="1400" kern="100">
                <a:latin typeface="Arial"/>
                <a:ea typeface="Aptos" panose="020B0004020202020204" pitchFamily="34" charset="0"/>
                <a:cs typeface="Arial"/>
              </a:rPr>
              <a:t> – Lifetime qualifications, may not evidence of up to date practices</a:t>
            </a:r>
            <a:endParaRPr lang="en-GB" sz="1400">
              <a:cs typeface="Calibri"/>
            </a:endParaRPr>
          </a:p>
          <a:p>
            <a:endParaRPr lang="en-GB"/>
          </a:p>
        </p:txBody>
      </p:sp>
    </p:spTree>
    <p:extLst>
      <p:ext uri="{BB962C8B-B14F-4D97-AF65-F5344CB8AC3E}">
        <p14:creationId xmlns:p14="http://schemas.microsoft.com/office/powerpoint/2010/main" val="6457189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65284D-FE36-81F6-6930-0E36823118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3A4851-4102-74E5-CD93-016906A478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136ADC-C1EE-866E-4AE4-AC27B1A6567A}"/>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30F6614B-886D-CB66-F1F5-95404FDE4896}"/>
              </a:ext>
            </a:extLst>
          </p:cNvPr>
          <p:cNvSpPr>
            <a:spLocks noGrp="1"/>
          </p:cNvSpPr>
          <p:nvPr>
            <p:ph type="sldNum" sz="quarter" idx="5"/>
          </p:nvPr>
        </p:nvSpPr>
        <p:spPr/>
        <p:txBody>
          <a:bodyPr/>
          <a:lstStyle/>
          <a:p>
            <a:fld id="{D8EAFE50-48CC-1542-BBB2-C5F7E554F6CB}" type="slidenum">
              <a:rPr lang="en-US" smtClean="0"/>
              <a:t>18</a:t>
            </a:fld>
            <a:endParaRPr lang="en-US"/>
          </a:p>
        </p:txBody>
      </p:sp>
    </p:spTree>
    <p:extLst>
      <p:ext uri="{BB962C8B-B14F-4D97-AF65-F5344CB8AC3E}">
        <p14:creationId xmlns:p14="http://schemas.microsoft.com/office/powerpoint/2010/main" val="36319963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4103370"/>
          </a:xfrm>
        </p:spPr>
        <p:txBody>
          <a:bodyPr/>
          <a:lstStyle/>
          <a:p>
            <a:pPr marL="0" indent="0">
              <a:buFont typeface="Arial" panose="020B0604020202020204" pitchFamily="34" charset="0"/>
              <a:buNone/>
            </a:pPr>
            <a:r>
              <a:rPr lang="en-GB"/>
              <a:t>Based on a Skill Scan process typically seen in an Apprenticeship or NVQ</a:t>
            </a:r>
          </a:p>
          <a:p>
            <a:pPr marL="0" indent="0">
              <a:buFont typeface="Arial" panose="020B0604020202020204" pitchFamily="34" charset="0"/>
              <a:buNone/>
            </a:pPr>
            <a:r>
              <a:rPr lang="en-GB"/>
              <a:t>Utilises the key Skills and Knowledge competence statements </a:t>
            </a:r>
            <a:r>
              <a:rPr lang="en-GB" u="sng"/>
              <a:t>identified by working groups </a:t>
            </a:r>
            <a:r>
              <a:rPr lang="en-GB"/>
              <a:t>to define individual levels of experience.</a:t>
            </a:r>
          </a:p>
          <a:p>
            <a:pPr marL="0" indent="0">
              <a:buFont typeface="Arial" panose="020B0604020202020204" pitchFamily="34" charset="0"/>
              <a:buNone/>
            </a:pPr>
            <a:endParaRPr lang="en-GB"/>
          </a:p>
          <a:p>
            <a:r>
              <a:rPr lang="en-GB" u="sng"/>
              <a:t>Identifies 4 levels of experience:</a:t>
            </a:r>
          </a:p>
          <a:p>
            <a:pPr marL="228600" indent="-228600">
              <a:buFont typeface="+mj-lt"/>
              <a:buAutoNum type="arabicPeriod"/>
            </a:pPr>
            <a:r>
              <a:rPr lang="en-GB"/>
              <a:t>I am </a:t>
            </a:r>
            <a:r>
              <a:rPr lang="en-GB" b="1"/>
              <a:t>not trained </a:t>
            </a:r>
            <a:r>
              <a:rPr lang="en-GB"/>
              <a:t>or qualified and do not complete this task as part of my role</a:t>
            </a:r>
          </a:p>
          <a:p>
            <a:pPr marL="228600" indent="-228600">
              <a:buFont typeface="+mj-lt"/>
              <a:buAutoNum type="arabicPeriod"/>
            </a:pPr>
            <a:r>
              <a:rPr lang="en-GB"/>
              <a:t>I am trained or qualified but </a:t>
            </a:r>
            <a:r>
              <a:rPr lang="en-GB" b="1"/>
              <a:t>rarely complete </a:t>
            </a:r>
            <a:r>
              <a:rPr lang="en-GB"/>
              <a:t>this task. I would need refresher training and supervision to complete the task.</a:t>
            </a:r>
          </a:p>
          <a:p>
            <a:pPr marL="228600" indent="-228600">
              <a:buFont typeface="+mj-lt"/>
              <a:buAutoNum type="arabicPeriod"/>
            </a:pPr>
            <a:r>
              <a:rPr lang="en-GB"/>
              <a:t>I </a:t>
            </a:r>
            <a:r>
              <a:rPr lang="en-GB" b="1"/>
              <a:t>am qualified</a:t>
            </a:r>
            <a:r>
              <a:rPr lang="en-GB"/>
              <a:t>, this task is a regular part of my current role or I have completed it regularly in my time in the industry to an approved standard.	 </a:t>
            </a:r>
          </a:p>
          <a:p>
            <a:pPr marL="228600" indent="-228600">
              <a:buFont typeface="+mj-lt"/>
              <a:buAutoNum type="arabicPeriod"/>
            </a:pPr>
            <a:r>
              <a:rPr lang="en-GB"/>
              <a:t>I also </a:t>
            </a:r>
            <a:r>
              <a:rPr lang="en-GB" b="1"/>
              <a:t>train, supervise or quality </a:t>
            </a:r>
            <a:r>
              <a:rPr lang="en-GB"/>
              <a:t>assure the work of operatives as part of my current role or a regular part of my time in the industry.</a:t>
            </a:r>
          </a:p>
          <a:p>
            <a:pPr marL="0" indent="0">
              <a:buFont typeface="+mj-lt"/>
              <a:buNone/>
            </a:pPr>
            <a:r>
              <a:rPr lang="en-GB" b="1" u="sng"/>
              <a:t>Quantifies the key terminology:</a:t>
            </a:r>
          </a:p>
          <a:p>
            <a:pPr marL="0" indent="0">
              <a:buFont typeface="+mj-lt"/>
              <a:buNone/>
            </a:pPr>
            <a:r>
              <a:rPr lang="en-GB" b="1"/>
              <a:t>Rarely: </a:t>
            </a:r>
            <a:r>
              <a:rPr lang="en-GB"/>
              <a:t>Task is completed less than once every 3 months on average</a:t>
            </a:r>
          </a:p>
          <a:p>
            <a:pPr marL="0" indent="0">
              <a:buFont typeface="+mj-lt"/>
              <a:buNone/>
            </a:pPr>
            <a:r>
              <a:rPr lang="en-GB" b="1"/>
              <a:t>Regular: </a:t>
            </a:r>
            <a:r>
              <a:rPr lang="en-GB"/>
              <a:t>Task is completed more than once every 3 months on average</a:t>
            </a:r>
          </a:p>
          <a:p>
            <a:pPr marL="0" indent="0">
              <a:buFont typeface="+mj-lt"/>
              <a:buNone/>
            </a:pPr>
            <a:r>
              <a:rPr lang="en-GB" b="1"/>
              <a:t>Trained or Qualified: </a:t>
            </a:r>
            <a:r>
              <a:rPr lang="en-GB"/>
              <a:t>You have received and passed formal manufacturers or industry training from a qualified source or hold a recognised qualification such as an NVQ, Apprenticeship or T Level.</a:t>
            </a:r>
          </a:p>
          <a:p>
            <a:pPr marL="0" indent="0">
              <a:buFont typeface="+mj-lt"/>
              <a:buNone/>
            </a:pPr>
            <a:r>
              <a:rPr lang="en-GB" b="1"/>
              <a:t>Train, Supervise or Quality Assure: </a:t>
            </a:r>
            <a:r>
              <a:rPr lang="en-GB"/>
              <a:t>You hold training sessions, supervise, coach or mentor individuals and provide feedback.</a:t>
            </a:r>
          </a:p>
          <a:p>
            <a:pPr marL="228600" indent="-228600">
              <a:buFont typeface="+mj-lt"/>
              <a:buAutoNum type="arabicPeriod"/>
            </a:pPr>
            <a:endParaRPr lang="en-GB"/>
          </a:p>
        </p:txBody>
      </p:sp>
      <p:sp>
        <p:nvSpPr>
          <p:cNvPr id="4" name="Slide Number Placeholder 3"/>
          <p:cNvSpPr>
            <a:spLocks noGrp="1"/>
          </p:cNvSpPr>
          <p:nvPr>
            <p:ph type="sldNum" sz="quarter" idx="5"/>
          </p:nvPr>
        </p:nvSpPr>
        <p:spPr/>
        <p:txBody>
          <a:bodyPr/>
          <a:lstStyle/>
          <a:p>
            <a:fld id="{D8EAFE50-48CC-1542-BBB2-C5F7E554F6CB}" type="slidenum">
              <a:rPr lang="en-US" smtClean="0"/>
              <a:t>19</a:t>
            </a:fld>
            <a:endParaRPr lang="en-US"/>
          </a:p>
        </p:txBody>
      </p:sp>
    </p:spTree>
    <p:extLst>
      <p:ext uri="{BB962C8B-B14F-4D97-AF65-F5344CB8AC3E}">
        <p14:creationId xmlns:p14="http://schemas.microsoft.com/office/powerpoint/2010/main" val="4233361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Ideally, experience is agreed between employees and employers</a:t>
            </a:r>
          </a:p>
          <a:p>
            <a:endParaRPr lang="en-GB"/>
          </a:p>
          <a:p>
            <a:r>
              <a:rPr lang="en-GB"/>
              <a:t>Select one option per experience statement</a:t>
            </a:r>
          </a:p>
          <a:p>
            <a:endParaRPr lang="en-GB"/>
          </a:p>
          <a:p>
            <a:r>
              <a:rPr lang="en-GB"/>
              <a:t>Honesty is required</a:t>
            </a:r>
          </a:p>
          <a:p>
            <a:endParaRPr lang="en-GB"/>
          </a:p>
          <a:p>
            <a:r>
              <a:rPr lang="en-GB"/>
              <a:t>Employees must be able to evidence where they claim competence</a:t>
            </a:r>
          </a:p>
        </p:txBody>
      </p:sp>
      <p:sp>
        <p:nvSpPr>
          <p:cNvPr id="4" name="Slide Number Placeholder 3"/>
          <p:cNvSpPr>
            <a:spLocks noGrp="1"/>
          </p:cNvSpPr>
          <p:nvPr>
            <p:ph type="sldNum" sz="quarter" idx="5"/>
          </p:nvPr>
        </p:nvSpPr>
        <p:spPr/>
        <p:txBody>
          <a:bodyPr/>
          <a:lstStyle/>
          <a:p>
            <a:fld id="{D8EAFE50-48CC-1542-BBB2-C5F7E554F6CB}" type="slidenum">
              <a:rPr lang="en-US" smtClean="0"/>
              <a:t>20</a:t>
            </a:fld>
            <a:endParaRPr lang="en-US"/>
          </a:p>
        </p:txBody>
      </p:sp>
    </p:spTree>
    <p:extLst>
      <p:ext uri="{BB962C8B-B14F-4D97-AF65-F5344CB8AC3E}">
        <p14:creationId xmlns:p14="http://schemas.microsoft.com/office/powerpoint/2010/main" val="21808326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a:p>
        </p:txBody>
      </p:sp>
      <p:sp>
        <p:nvSpPr>
          <p:cNvPr id="4" name="Slide Number Placeholder 3"/>
          <p:cNvSpPr>
            <a:spLocks noGrp="1"/>
          </p:cNvSpPr>
          <p:nvPr>
            <p:ph type="sldNum" sz="quarter" idx="5"/>
          </p:nvPr>
        </p:nvSpPr>
        <p:spPr/>
        <p:txBody>
          <a:bodyPr/>
          <a:lstStyle/>
          <a:p>
            <a:fld id="{D8EAFE50-48CC-1542-BBB2-C5F7E554F6CB}" type="slidenum">
              <a:rPr lang="en-US" smtClean="0"/>
              <a:t>2</a:t>
            </a:fld>
            <a:endParaRPr lang="en-US"/>
          </a:p>
        </p:txBody>
      </p:sp>
    </p:spTree>
    <p:extLst>
      <p:ext uri="{BB962C8B-B14F-4D97-AF65-F5344CB8AC3E}">
        <p14:creationId xmlns:p14="http://schemas.microsoft.com/office/powerpoint/2010/main" val="33273749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b="1" u="sng" kern="100">
                <a:effectLst/>
                <a:latin typeface="Arial" panose="020B0604020202020204" pitchFamily="34" charset="0"/>
                <a:ea typeface="Aptos" panose="020B0004020202020204" pitchFamily="34" charset="0"/>
                <a:cs typeface="Times New Roman" panose="02020603050405020304" pitchFamily="18" charset="0"/>
              </a:rPr>
              <a:t>Pros:</a:t>
            </a:r>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en-GB" sz="1400" i="1">
                <a:effectLst/>
                <a:latin typeface="Arial" panose="020B0604020202020204" pitchFamily="34" charset="0"/>
                <a:ea typeface="Aptos" panose="020B0004020202020204" pitchFamily="34" charset="0"/>
              </a:rPr>
              <a:t>Recognises that experience may not be current</a:t>
            </a:r>
          </a:p>
          <a:p>
            <a:pPr marL="285750" indent="-285750">
              <a:buFont typeface="Arial" panose="020B0604020202020204" pitchFamily="34" charset="0"/>
              <a:buChar char="•"/>
            </a:pPr>
            <a:r>
              <a:rPr lang="en-GB" sz="1400" i="1">
                <a:effectLst/>
                <a:latin typeface="Arial" panose="020B0604020202020204" pitchFamily="34" charset="0"/>
                <a:ea typeface="Aptos" panose="020B0004020202020204" pitchFamily="34" charset="0"/>
              </a:rPr>
              <a:t>Works well where there are a lot of specialist tasks in the industry</a:t>
            </a:r>
          </a:p>
          <a:p>
            <a:pPr marL="285750" indent="-285750">
              <a:buFont typeface="Arial" panose="020B0604020202020204" pitchFamily="34" charset="0"/>
              <a:buChar char="•"/>
            </a:pPr>
            <a:r>
              <a:rPr lang="en-GB" sz="1400" i="1">
                <a:effectLst/>
                <a:latin typeface="Arial" panose="020B0604020202020204" pitchFamily="34" charset="0"/>
                <a:ea typeface="Aptos" panose="020B0004020202020204" pitchFamily="34" charset="0"/>
              </a:rPr>
              <a:t>Individual accountability &amp; flexible,</a:t>
            </a:r>
          </a:p>
          <a:p>
            <a:pPr marL="285750" indent="-285750">
              <a:buFont typeface="Arial" panose="020B0604020202020204" pitchFamily="34" charset="0"/>
              <a:buChar char="•"/>
            </a:pPr>
            <a:r>
              <a:rPr lang="en-GB" sz="1400" i="1">
                <a:latin typeface="Arial" panose="020B0604020202020204" pitchFamily="34" charset="0"/>
                <a:ea typeface="Aptos" panose="020B0004020202020204" pitchFamily="34" charset="0"/>
              </a:rPr>
              <a:t>I</a:t>
            </a:r>
            <a:r>
              <a:rPr lang="en-GB" sz="1400" i="1">
                <a:effectLst/>
                <a:latin typeface="Arial" panose="020B0604020202020204" pitchFamily="34" charset="0"/>
                <a:ea typeface="Aptos" panose="020B0004020202020204" pitchFamily="34" charset="0"/>
              </a:rPr>
              <a:t>dentifies gaps in training accountability</a:t>
            </a:r>
          </a:p>
          <a:p>
            <a:pPr marL="285750" indent="-285750">
              <a:buFont typeface="Arial" panose="020B0604020202020204" pitchFamily="34" charset="0"/>
              <a:buChar char="•"/>
            </a:pPr>
            <a:r>
              <a:rPr lang="en-GB" sz="1400" i="1" kern="100">
                <a:latin typeface="Arial" panose="020B0604020202020204" pitchFamily="34" charset="0"/>
                <a:ea typeface="Aptos" panose="020B0004020202020204" pitchFamily="34" charset="0"/>
                <a:cs typeface="Times New Roman" panose="02020603050405020304" pitchFamily="18" charset="0"/>
              </a:rPr>
              <a:t>Supports training needs analysis</a:t>
            </a:r>
            <a:endParaRPr lang="en-GB" sz="1400" kern="100">
              <a:effectLst/>
              <a:latin typeface="Arial" panose="020B06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400" b="1" u="sng" kern="100">
                <a:effectLst/>
                <a:latin typeface="Arial" panose="020B0604020202020204" pitchFamily="34" charset="0"/>
                <a:ea typeface="Aptos" panose="020B0004020202020204" pitchFamily="34" charset="0"/>
                <a:cs typeface="Times New Roman" panose="02020603050405020304" pitchFamily="18" charset="0"/>
              </a:rPr>
              <a:t>Cons:</a:t>
            </a:r>
            <a:endParaRPr lang="en-GB" kern="100">
              <a:effectLst/>
              <a:latin typeface="Arial" panose="020B06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en-GB" sz="1400" i="1">
                <a:effectLst/>
                <a:latin typeface="Arial" panose="020B0604020202020204" pitchFamily="34" charset="0"/>
                <a:ea typeface="Aptos" panose="020B0004020202020204" pitchFamily="34" charset="0"/>
              </a:rPr>
              <a:t>Honesty &amp; accountability required</a:t>
            </a:r>
          </a:p>
          <a:p>
            <a:pPr marL="285750" indent="-285750">
              <a:buFont typeface="Arial" panose="020B0604020202020204" pitchFamily="34" charset="0"/>
              <a:buChar char="•"/>
            </a:pPr>
            <a:r>
              <a:rPr lang="en-GB" sz="1400" i="1">
                <a:latin typeface="Arial" panose="020B0604020202020204" pitchFamily="34" charset="0"/>
                <a:ea typeface="Aptos" panose="020B0004020202020204" pitchFamily="34" charset="0"/>
              </a:rPr>
              <a:t>Providing evidence could be challenging</a:t>
            </a:r>
            <a:endParaRPr lang="en-GB" sz="1400" i="1">
              <a:effectLst/>
              <a:latin typeface="Arial" panose="020B0604020202020204" pitchFamily="34" charset="0"/>
              <a:ea typeface="Aptos" panose="020B00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i="1">
                <a:latin typeface="Arial" panose="020B0604020202020204" pitchFamily="34" charset="0"/>
                <a:ea typeface="Aptos" panose="020B0004020202020204" pitchFamily="34" charset="0"/>
              </a:rPr>
              <a:t>S</a:t>
            </a:r>
            <a:r>
              <a:rPr lang="en-GB" sz="1400" i="1">
                <a:effectLst/>
                <a:latin typeface="Arial" panose="020B0604020202020204" pitchFamily="34" charset="0"/>
                <a:ea typeface="Aptos" panose="020B0004020202020204" pitchFamily="34" charset="0"/>
              </a:rPr>
              <a:t>cale of business could be prohibitive</a:t>
            </a:r>
            <a:endParaRPr lang="en-GB" sz="1400"/>
          </a:p>
          <a:p>
            <a:pPr marL="285750" indent="-285750">
              <a:buFont typeface="Arial" panose="020B0604020202020204" pitchFamily="34" charset="0"/>
              <a:buChar char="•"/>
            </a:pPr>
            <a:endParaRPr lang="en-GB" sz="2800"/>
          </a:p>
          <a:p>
            <a:pPr>
              <a:lnSpc>
                <a:spcPct val="107000"/>
              </a:lnSpc>
              <a:spcAft>
                <a:spcPts val="800"/>
              </a:spcAft>
            </a:pP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5"/>
          </p:nvPr>
        </p:nvSpPr>
        <p:spPr/>
        <p:txBody>
          <a:bodyPr/>
          <a:lstStyle/>
          <a:p>
            <a:fld id="{D8EAFE50-48CC-1542-BBB2-C5F7E554F6CB}" type="slidenum">
              <a:rPr lang="en-US" smtClean="0"/>
              <a:t>21</a:t>
            </a:fld>
            <a:endParaRPr lang="en-US"/>
          </a:p>
        </p:txBody>
      </p:sp>
    </p:spTree>
    <p:extLst>
      <p:ext uri="{BB962C8B-B14F-4D97-AF65-F5344CB8AC3E}">
        <p14:creationId xmlns:p14="http://schemas.microsoft.com/office/powerpoint/2010/main" val="7881662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BA4799-A394-446A-8CCF-D12C2EF284E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90B803-0DAE-3974-53E2-CCA1E65FC2E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3303C71-BF8F-502C-E3E6-55C1978714C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430817B3-F56B-A200-8279-63DA0C0E863B}"/>
              </a:ext>
            </a:extLst>
          </p:cNvPr>
          <p:cNvSpPr>
            <a:spLocks noGrp="1"/>
          </p:cNvSpPr>
          <p:nvPr>
            <p:ph type="sldNum" sz="quarter" idx="5"/>
          </p:nvPr>
        </p:nvSpPr>
        <p:spPr/>
        <p:txBody>
          <a:bodyPr/>
          <a:lstStyle/>
          <a:p>
            <a:fld id="{D8EAFE50-48CC-1542-BBB2-C5F7E554F6CB}" type="slidenum">
              <a:rPr lang="en-US" smtClean="0"/>
              <a:t>22</a:t>
            </a:fld>
            <a:endParaRPr lang="en-US"/>
          </a:p>
        </p:txBody>
      </p:sp>
    </p:spTree>
    <p:extLst>
      <p:ext uri="{BB962C8B-B14F-4D97-AF65-F5344CB8AC3E}">
        <p14:creationId xmlns:p14="http://schemas.microsoft.com/office/powerpoint/2010/main" val="32399161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F869BC-8290-A594-6561-7580EB67ED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2EFE9D-6319-6C87-CE0C-76E54B1FC8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4037AA-A6CC-070F-53D0-8A160215AC1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EF749FC-85E1-2A5F-DD7D-452746BD8F77}"/>
              </a:ext>
            </a:extLst>
          </p:cNvPr>
          <p:cNvSpPr>
            <a:spLocks noGrp="1"/>
          </p:cNvSpPr>
          <p:nvPr>
            <p:ph type="sldNum" sz="quarter" idx="5"/>
          </p:nvPr>
        </p:nvSpPr>
        <p:spPr/>
        <p:txBody>
          <a:bodyPr/>
          <a:lstStyle/>
          <a:p>
            <a:fld id="{D8EAFE50-48CC-1542-BBB2-C5F7E554F6CB}" type="slidenum">
              <a:rPr lang="en-US" smtClean="0"/>
              <a:t>23</a:t>
            </a:fld>
            <a:endParaRPr lang="en-US"/>
          </a:p>
        </p:txBody>
      </p:sp>
    </p:spTree>
    <p:extLst>
      <p:ext uri="{BB962C8B-B14F-4D97-AF65-F5344CB8AC3E}">
        <p14:creationId xmlns:p14="http://schemas.microsoft.com/office/powerpoint/2010/main" val="26501035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D43880-7775-702A-83ED-68E79AF1628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A5AE3F-FB0F-B4F2-5744-7045A43F18D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68658F-8C26-D52D-4BC6-90E2FD87D1C7}"/>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0309F46E-8EAB-40F6-A643-52CC15772D31}"/>
              </a:ext>
            </a:extLst>
          </p:cNvPr>
          <p:cNvSpPr>
            <a:spLocks noGrp="1"/>
          </p:cNvSpPr>
          <p:nvPr>
            <p:ph type="sldNum" sz="quarter" idx="5"/>
          </p:nvPr>
        </p:nvSpPr>
        <p:spPr/>
        <p:txBody>
          <a:bodyPr/>
          <a:lstStyle/>
          <a:p>
            <a:fld id="{D8EAFE50-48CC-1542-BBB2-C5F7E554F6CB}" type="slidenum">
              <a:rPr lang="en-US" smtClean="0"/>
              <a:t>24</a:t>
            </a:fld>
            <a:endParaRPr lang="en-US"/>
          </a:p>
        </p:txBody>
      </p:sp>
    </p:spTree>
    <p:extLst>
      <p:ext uri="{BB962C8B-B14F-4D97-AF65-F5344CB8AC3E}">
        <p14:creationId xmlns:p14="http://schemas.microsoft.com/office/powerpoint/2010/main" val="25487429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8EAFE50-48CC-1542-BBB2-C5F7E554F6CB}" type="slidenum">
              <a:rPr lang="en-US" smtClean="0"/>
              <a:t>25</a:t>
            </a:fld>
            <a:endParaRPr lang="en-US"/>
          </a:p>
        </p:txBody>
      </p:sp>
    </p:spTree>
    <p:extLst>
      <p:ext uri="{BB962C8B-B14F-4D97-AF65-F5344CB8AC3E}">
        <p14:creationId xmlns:p14="http://schemas.microsoft.com/office/powerpoint/2010/main" val="19469908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Look at some definitions for Experience</a:t>
            </a:r>
          </a:p>
        </p:txBody>
      </p:sp>
      <p:sp>
        <p:nvSpPr>
          <p:cNvPr id="4" name="Slide Number Placeholder 3"/>
          <p:cNvSpPr>
            <a:spLocks noGrp="1"/>
          </p:cNvSpPr>
          <p:nvPr>
            <p:ph type="sldNum" sz="quarter" idx="5"/>
          </p:nvPr>
        </p:nvSpPr>
        <p:spPr/>
        <p:txBody>
          <a:bodyPr/>
          <a:lstStyle/>
          <a:p>
            <a:fld id="{D8EAFE50-48CC-1542-BBB2-C5F7E554F6CB}" type="slidenum">
              <a:rPr lang="en-US" smtClean="0"/>
              <a:t>3</a:t>
            </a:fld>
            <a:endParaRPr lang="en-US"/>
          </a:p>
        </p:txBody>
      </p:sp>
    </p:spTree>
    <p:extLst>
      <p:ext uri="{BB962C8B-B14F-4D97-AF65-F5344CB8AC3E}">
        <p14:creationId xmlns:p14="http://schemas.microsoft.com/office/powerpoint/2010/main" val="15955942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CFD21D-0B07-EC1D-215B-6FE08430DB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DC9B93-D3FD-2500-0799-08E508312D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1A878B0-2D63-4C77-FCBA-57BE109018AF}"/>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FF0FFC0-C98A-E678-40D3-95CC3FB800F4}"/>
              </a:ext>
            </a:extLst>
          </p:cNvPr>
          <p:cNvSpPr>
            <a:spLocks noGrp="1"/>
          </p:cNvSpPr>
          <p:nvPr>
            <p:ph type="sldNum" sz="quarter" idx="5"/>
          </p:nvPr>
        </p:nvSpPr>
        <p:spPr/>
        <p:txBody>
          <a:bodyPr/>
          <a:lstStyle/>
          <a:p>
            <a:fld id="{D8EAFE50-48CC-1542-BBB2-C5F7E554F6CB}" type="slidenum">
              <a:rPr lang="en-US" smtClean="0"/>
              <a:t>5</a:t>
            </a:fld>
            <a:endParaRPr lang="en-US"/>
          </a:p>
        </p:txBody>
      </p:sp>
    </p:spTree>
    <p:extLst>
      <p:ext uri="{BB962C8B-B14F-4D97-AF65-F5344CB8AC3E}">
        <p14:creationId xmlns:p14="http://schemas.microsoft.com/office/powerpoint/2010/main" val="4122113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Option 1: This was the option used by the Drylining group.</a:t>
            </a:r>
          </a:p>
          <a:p>
            <a:endParaRPr lang="en-GB"/>
          </a:p>
          <a:p>
            <a:endParaRPr lang="en-GB"/>
          </a:p>
        </p:txBody>
      </p:sp>
      <p:sp>
        <p:nvSpPr>
          <p:cNvPr id="4" name="Slide Number Placeholder 3"/>
          <p:cNvSpPr>
            <a:spLocks noGrp="1"/>
          </p:cNvSpPr>
          <p:nvPr>
            <p:ph type="sldNum" sz="quarter" idx="5"/>
          </p:nvPr>
        </p:nvSpPr>
        <p:spPr/>
        <p:txBody>
          <a:bodyPr/>
          <a:lstStyle/>
          <a:p>
            <a:fld id="{D8EAFE50-48CC-1542-BBB2-C5F7E554F6CB}" type="slidenum">
              <a:rPr lang="en-US" smtClean="0"/>
              <a:t>6</a:t>
            </a:fld>
            <a:endParaRPr lang="en-US"/>
          </a:p>
        </p:txBody>
      </p:sp>
    </p:spTree>
    <p:extLst>
      <p:ext uri="{BB962C8B-B14F-4D97-AF65-F5344CB8AC3E}">
        <p14:creationId xmlns:p14="http://schemas.microsoft.com/office/powerpoint/2010/main" val="2861450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skills &amp; knowledge statements are combined to produce an experience statement. This process is completed for each of the statements in the SKEB document.</a:t>
            </a:r>
          </a:p>
        </p:txBody>
      </p:sp>
    </p:spTree>
    <p:extLst>
      <p:ext uri="{BB962C8B-B14F-4D97-AF65-F5344CB8AC3E}">
        <p14:creationId xmlns:p14="http://schemas.microsoft.com/office/powerpoint/2010/main" val="19809667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Pros: </a:t>
            </a:r>
          </a:p>
          <a:p>
            <a:pPr marL="171450" indent="-171450">
              <a:lnSpc>
                <a:spcPct val="107000"/>
              </a:lnSpc>
              <a:spcAft>
                <a:spcPts val="800"/>
              </a:spcAft>
              <a:buFont typeface="Arial" panose="020B0604020202020204" pitchFamily="34" charset="0"/>
              <a:buChar char="•"/>
            </a:pPr>
            <a:r>
              <a:rPr lang="en-GB" sz="1400" kern="100">
                <a:effectLst/>
                <a:latin typeface="Arial" panose="020B0604020202020204" pitchFamily="34" charset="0"/>
                <a:ea typeface="Aptos" panose="020B0004020202020204" pitchFamily="34" charset="0"/>
                <a:cs typeface="Times New Roman" panose="02020603050405020304" pitchFamily="18" charset="0"/>
              </a:rPr>
              <a:t>Easy to measure/quantify</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Cons:</a:t>
            </a:r>
          </a:p>
          <a:p>
            <a:pPr marL="171450" indent="-171450">
              <a:lnSpc>
                <a:spcPct val="107000"/>
              </a:lnSpc>
              <a:spcAft>
                <a:spcPts val="800"/>
              </a:spcAft>
              <a:buFont typeface="Arial" panose="020B0604020202020204" pitchFamily="34" charset="0"/>
              <a:buChar char="•"/>
            </a:pPr>
            <a:r>
              <a:rPr lang="en-GB" sz="1400" kern="100">
                <a:effectLst/>
                <a:latin typeface="Arial" panose="020B0604020202020204" pitchFamily="34" charset="0"/>
                <a:ea typeface="Aptos" panose="020B0004020202020204" pitchFamily="34" charset="0"/>
                <a:cs typeface="Times New Roman" panose="02020603050405020304" pitchFamily="18" charset="0"/>
              </a:rPr>
              <a:t>No evidence of employment within the industry or ongoing development or CPD, time consuming</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5"/>
          </p:nvPr>
        </p:nvSpPr>
        <p:spPr/>
        <p:txBody>
          <a:bodyPr/>
          <a:lstStyle/>
          <a:p>
            <a:fld id="{D8EAFE50-48CC-1542-BBB2-C5F7E554F6CB}" type="slidenum">
              <a:rPr lang="en-US" smtClean="0"/>
              <a:t>8</a:t>
            </a:fld>
            <a:endParaRPr lang="en-US"/>
          </a:p>
        </p:txBody>
      </p:sp>
    </p:spTree>
    <p:extLst>
      <p:ext uri="{BB962C8B-B14F-4D97-AF65-F5344CB8AC3E}">
        <p14:creationId xmlns:p14="http://schemas.microsoft.com/office/powerpoint/2010/main" val="20126564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6A5215-9662-B31C-0501-4853AE004C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C358D31-9375-B3D2-24F0-47BCF7F21CF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4A669D8-E311-BB01-30A2-16653845D19E}"/>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7BE69EC0-1C19-B3B4-FC2A-1BDBA149276E}"/>
              </a:ext>
            </a:extLst>
          </p:cNvPr>
          <p:cNvSpPr>
            <a:spLocks noGrp="1"/>
          </p:cNvSpPr>
          <p:nvPr>
            <p:ph type="sldNum" sz="quarter" idx="5"/>
          </p:nvPr>
        </p:nvSpPr>
        <p:spPr/>
        <p:txBody>
          <a:bodyPr/>
          <a:lstStyle/>
          <a:p>
            <a:fld id="{D8EAFE50-48CC-1542-BBB2-C5F7E554F6CB}" type="slidenum">
              <a:rPr lang="en-US" smtClean="0"/>
              <a:t>9</a:t>
            </a:fld>
            <a:endParaRPr lang="en-US"/>
          </a:p>
        </p:txBody>
      </p:sp>
    </p:spTree>
    <p:extLst>
      <p:ext uri="{BB962C8B-B14F-4D97-AF65-F5344CB8AC3E}">
        <p14:creationId xmlns:p14="http://schemas.microsoft.com/office/powerpoint/2010/main" val="15483235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option was used by the External Wall Insulation (EWI) CF Working Group</a:t>
            </a:r>
          </a:p>
          <a:p>
            <a:endParaRPr lang="en-GB"/>
          </a:p>
          <a:p>
            <a:r>
              <a:rPr lang="en-GB"/>
              <a:t>Employees provide evidence of experience form a variety of sources. Each piece of evidence has an assessment method.</a:t>
            </a:r>
          </a:p>
          <a:p>
            <a:endParaRPr lang="en-GB"/>
          </a:p>
          <a:p>
            <a:r>
              <a:rPr lang="en-GB"/>
              <a:t>For example: A combination of evidence &amp; professional discussion could be used. Any witness statements used must be from a credible &amp; reliable source</a:t>
            </a:r>
          </a:p>
        </p:txBody>
      </p:sp>
      <p:sp>
        <p:nvSpPr>
          <p:cNvPr id="4" name="Slide Number Placeholder 3"/>
          <p:cNvSpPr>
            <a:spLocks noGrp="1"/>
          </p:cNvSpPr>
          <p:nvPr>
            <p:ph type="sldNum" sz="quarter" idx="5"/>
          </p:nvPr>
        </p:nvSpPr>
        <p:spPr/>
        <p:txBody>
          <a:bodyPr/>
          <a:lstStyle/>
          <a:p>
            <a:fld id="{D8EAFE50-48CC-1542-BBB2-C5F7E554F6CB}" type="slidenum">
              <a:rPr lang="en-US" smtClean="0"/>
              <a:t>10</a:t>
            </a:fld>
            <a:endParaRPr lang="en-US"/>
          </a:p>
        </p:txBody>
      </p:sp>
    </p:spTree>
    <p:extLst>
      <p:ext uri="{BB962C8B-B14F-4D97-AF65-F5344CB8AC3E}">
        <p14:creationId xmlns:p14="http://schemas.microsoft.com/office/powerpoint/2010/main" val="3739663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Master COVER">
    <p:spTree>
      <p:nvGrpSpPr>
        <p:cNvPr id="1" name=""/>
        <p:cNvGrpSpPr/>
        <p:nvPr/>
      </p:nvGrpSpPr>
      <p:grpSpPr>
        <a:xfrm>
          <a:off x="0" y="0"/>
          <a:ext cx="0" cy="0"/>
          <a:chOff x="0" y="0"/>
          <a:chExt cx="0" cy="0"/>
        </a:xfrm>
      </p:grpSpPr>
      <p:sp>
        <p:nvSpPr>
          <p:cNvPr id="8" name="Picture Placeholder 14"/>
          <p:cNvSpPr>
            <a:spLocks noGrp="1"/>
          </p:cNvSpPr>
          <p:nvPr>
            <p:ph type="pic" sz="quarter" idx="14"/>
          </p:nvPr>
        </p:nvSpPr>
        <p:spPr>
          <a:xfrm>
            <a:off x="0" y="2571752"/>
            <a:ext cx="9144000" cy="2571751"/>
          </a:xfrm>
          <a:prstGeom prst="rect">
            <a:avLst/>
          </a:prstGeom>
          <a:solidFill>
            <a:schemeClr val="tx2">
              <a:lumMod val="40000"/>
              <a:lumOff val="60000"/>
            </a:schemeClr>
          </a:solidFill>
        </p:spPr>
        <p:txBody>
          <a:bodyPr/>
          <a:lstStyle/>
          <a:p>
            <a:r>
              <a:rPr lang="en-US"/>
              <a:t>Click icon to add picture</a:t>
            </a:r>
          </a:p>
        </p:txBody>
      </p:sp>
      <p:sp>
        <p:nvSpPr>
          <p:cNvPr id="6" name="Title 4"/>
          <p:cNvSpPr>
            <a:spLocks noGrp="1"/>
          </p:cNvSpPr>
          <p:nvPr>
            <p:ph type="title" hasCustomPrompt="1"/>
          </p:nvPr>
        </p:nvSpPr>
        <p:spPr>
          <a:xfrm>
            <a:off x="295099" y="1050127"/>
            <a:ext cx="8453614" cy="773325"/>
          </a:xfrm>
          <a:prstGeom prst="rect">
            <a:avLst/>
          </a:prstGeom>
        </p:spPr>
        <p:txBody>
          <a:bodyPr tIns="0" bIns="0" anchor="b" anchorCtr="0"/>
          <a:lstStyle>
            <a:lvl1pPr>
              <a:lnSpc>
                <a:spcPct val="110000"/>
              </a:lnSpc>
              <a:defRPr sz="2800">
                <a:latin typeface="Arial" charset="0"/>
                <a:ea typeface="Arial" charset="0"/>
                <a:cs typeface="Arial" charset="0"/>
              </a:defRPr>
            </a:lvl1pPr>
          </a:lstStyle>
          <a:p>
            <a:r>
              <a:rPr lang="en-US"/>
              <a:t>Click to edit title style, Arial 28pt</a:t>
            </a:r>
          </a:p>
        </p:txBody>
      </p:sp>
      <p:sp>
        <p:nvSpPr>
          <p:cNvPr id="9" name="Text Placeholder 6"/>
          <p:cNvSpPr>
            <a:spLocks noGrp="1"/>
          </p:cNvSpPr>
          <p:nvPr>
            <p:ph type="body" sz="quarter" idx="11" hasCustomPrompt="1"/>
          </p:nvPr>
        </p:nvSpPr>
        <p:spPr>
          <a:xfrm>
            <a:off x="295100" y="1786877"/>
            <a:ext cx="3508375" cy="351235"/>
          </a:xfrm>
          <a:prstGeom prst="rect">
            <a:avLst/>
          </a:prstGeom>
        </p:spPr>
        <p:txBody>
          <a:bodyPr/>
          <a:lstStyle>
            <a:lvl1pPr marL="0" indent="0">
              <a:lnSpc>
                <a:spcPct val="110000"/>
              </a:lnSpc>
              <a:buFontTx/>
              <a:buNone/>
              <a:defRPr sz="2400">
                <a:solidFill>
                  <a:srgbClr val="B5BFC8"/>
                </a:solidFill>
                <a:latin typeface="Arial" charset="0"/>
                <a:ea typeface="Arial" charset="0"/>
                <a:cs typeface="Arial" charset="0"/>
              </a:defRPr>
            </a:lvl1pPr>
          </a:lstStyle>
          <a:p>
            <a:pPr lvl="0"/>
            <a:r>
              <a:rPr lang="en-US"/>
              <a:t>DD/MM/YYYY</a:t>
            </a:r>
          </a:p>
        </p:txBody>
      </p:sp>
    </p:spTree>
    <p:extLst>
      <p:ext uri="{BB962C8B-B14F-4D97-AF65-F5344CB8AC3E}">
        <p14:creationId xmlns:p14="http://schemas.microsoft.com/office/powerpoint/2010/main" val="16636464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tro / Quote layout">
    <p:spTree>
      <p:nvGrpSpPr>
        <p:cNvPr id="1" name=""/>
        <p:cNvGrpSpPr/>
        <p:nvPr/>
      </p:nvGrpSpPr>
      <p:grpSpPr>
        <a:xfrm>
          <a:off x="0" y="0"/>
          <a:ext cx="0" cy="0"/>
          <a:chOff x="0" y="0"/>
          <a:chExt cx="0" cy="0"/>
        </a:xfrm>
      </p:grpSpPr>
      <p:sp>
        <p:nvSpPr>
          <p:cNvPr id="3" name="Title 16"/>
          <p:cNvSpPr>
            <a:spLocks noGrp="1"/>
          </p:cNvSpPr>
          <p:nvPr>
            <p:ph type="title" hasCustomPrompt="1"/>
          </p:nvPr>
        </p:nvSpPr>
        <p:spPr>
          <a:xfrm>
            <a:off x="311002" y="987553"/>
            <a:ext cx="8437712" cy="3312986"/>
          </a:xfrm>
          <a:prstGeom prst="rect">
            <a:avLst/>
          </a:prstGeom>
        </p:spPr>
        <p:txBody>
          <a:bodyPr lIns="91426" tIns="45718" rIns="91426" bIns="45718" anchor="ctr">
            <a:noAutofit/>
          </a:bodyPr>
          <a:lstStyle>
            <a:lvl1pPr>
              <a:lnSpc>
                <a:spcPct val="110000"/>
              </a:lnSpc>
              <a:defRPr sz="2175" baseline="0">
                <a:solidFill>
                  <a:srgbClr val="4D5D68"/>
                </a:solidFill>
                <a:latin typeface="Arial" charset="0"/>
                <a:ea typeface="Arial" charset="0"/>
                <a:cs typeface="Arial" charset="0"/>
              </a:defRPr>
            </a:lvl1pPr>
          </a:lstStyle>
          <a:p>
            <a:r>
              <a:rPr lang="en-US"/>
              <a:t>Click to edit quote or introduction text.</a:t>
            </a:r>
            <a:br>
              <a:rPr lang="en-US"/>
            </a:br>
            <a:r>
              <a:rPr lang="en-US"/>
              <a:t>Arial 22pt, ranged left.</a:t>
            </a:r>
          </a:p>
        </p:txBody>
      </p:sp>
    </p:spTree>
    <p:extLst>
      <p:ext uri="{BB962C8B-B14F-4D97-AF65-F5344CB8AC3E}">
        <p14:creationId xmlns:p14="http://schemas.microsoft.com/office/powerpoint/2010/main" val="1941329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7" name="Text Placeholder 3"/>
          <p:cNvSpPr>
            <a:spLocks noGrp="1"/>
          </p:cNvSpPr>
          <p:nvPr>
            <p:ph type="body" sz="quarter" idx="10" hasCustomPrompt="1"/>
          </p:nvPr>
        </p:nvSpPr>
        <p:spPr>
          <a:xfrm>
            <a:off x="295287" y="2698377"/>
            <a:ext cx="8453437" cy="2068888"/>
          </a:xfrm>
          <a:prstGeom prst="rect">
            <a:avLst/>
          </a:prstGeom>
        </p:spPr>
        <p:txBody>
          <a:bodyPr lIns="91426" tIns="45718" rIns="91426" bIns="45718">
            <a:noAutofit/>
          </a:bodyPr>
          <a:lstStyle>
            <a:lvl1pPr marL="0" indent="0">
              <a:lnSpc>
                <a:spcPct val="100000"/>
              </a:lnSpc>
              <a:buFont typeface="Arial" charset="0"/>
              <a:buNone/>
              <a:defRPr sz="1575">
                <a:solidFill>
                  <a:srgbClr val="4D5D68"/>
                </a:solidFill>
                <a:latin typeface="Arial" charset="0"/>
                <a:ea typeface="Arial" charset="0"/>
                <a:cs typeface="Arial" charset="0"/>
              </a:defRPr>
            </a:lvl1pPr>
            <a:lvl2pPr marL="457094" indent="0">
              <a:buNone/>
              <a:defRPr sz="1800"/>
            </a:lvl2pPr>
            <a:lvl3pPr marL="914196" indent="0">
              <a:buNone/>
              <a:defRPr sz="1800"/>
            </a:lvl3pPr>
            <a:lvl4pPr marL="1371294" indent="0">
              <a:buNone/>
              <a:defRPr sz="1800"/>
            </a:lvl4pPr>
            <a:lvl5pPr marL="1828394" indent="0">
              <a:buNone/>
              <a:defRPr sz="1800"/>
            </a:lvl5pPr>
          </a:lstStyle>
          <a:p>
            <a:pPr lvl="0"/>
            <a:r>
              <a:rPr lang="en-US"/>
              <a:t>Insert full name</a:t>
            </a:r>
            <a:br>
              <a:rPr lang="en-US"/>
            </a:br>
            <a:r>
              <a:rPr lang="en-US"/>
              <a:t>Job Title</a:t>
            </a:r>
            <a:br>
              <a:rPr lang="en-US"/>
            </a:br>
            <a:r>
              <a:rPr lang="en-US" err="1"/>
              <a:t>email@citb.co.uk</a:t>
            </a:r>
            <a:br>
              <a:rPr lang="en-US"/>
            </a:br>
            <a:r>
              <a:rPr lang="en-US" err="1"/>
              <a:t>citb.co.uk</a:t>
            </a:r>
            <a:endParaRPr lang="en-US"/>
          </a:p>
        </p:txBody>
      </p:sp>
      <p:sp>
        <p:nvSpPr>
          <p:cNvPr id="5" name="Title 16"/>
          <p:cNvSpPr>
            <a:spLocks noGrp="1"/>
          </p:cNvSpPr>
          <p:nvPr>
            <p:ph type="title" hasCustomPrompt="1"/>
          </p:nvPr>
        </p:nvSpPr>
        <p:spPr>
          <a:xfrm>
            <a:off x="303230" y="1002542"/>
            <a:ext cx="8445483" cy="759701"/>
          </a:xfrm>
          <a:prstGeom prst="rect">
            <a:avLst/>
          </a:prstGeom>
        </p:spPr>
        <p:txBody>
          <a:bodyPr lIns="91426" tIns="0" rIns="91426" bIns="0" anchor="b"/>
          <a:lstStyle>
            <a:lvl1pPr>
              <a:lnSpc>
                <a:spcPct val="110000"/>
              </a:lnSpc>
              <a:defRPr sz="2175" b="0" baseline="0">
                <a:solidFill>
                  <a:srgbClr val="4D5D68"/>
                </a:solidFill>
                <a:latin typeface="Arial" charset="0"/>
                <a:ea typeface="Arial" charset="0"/>
                <a:cs typeface="Arial" charset="0"/>
              </a:defRPr>
            </a:lvl1pPr>
          </a:lstStyle>
          <a:p>
            <a:r>
              <a:rPr lang="en-US"/>
              <a:t>Insert ending message here</a:t>
            </a:r>
          </a:p>
        </p:txBody>
      </p:sp>
    </p:spTree>
    <p:extLst>
      <p:ext uri="{BB962C8B-B14F-4D97-AF65-F5344CB8AC3E}">
        <p14:creationId xmlns:p14="http://schemas.microsoft.com/office/powerpoint/2010/main" val="14229358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Main Body ">
    <p:spTree>
      <p:nvGrpSpPr>
        <p:cNvPr id="1" name=""/>
        <p:cNvGrpSpPr/>
        <p:nvPr/>
      </p:nvGrpSpPr>
      <p:grpSpPr>
        <a:xfrm>
          <a:off x="0" y="0"/>
          <a:ext cx="0" cy="0"/>
          <a:chOff x="0" y="0"/>
          <a:chExt cx="0" cy="0"/>
        </a:xfrm>
      </p:grpSpPr>
      <p:sp>
        <p:nvSpPr>
          <p:cNvPr id="3" name="Text Placeholder 3"/>
          <p:cNvSpPr>
            <a:spLocks noGrp="1"/>
          </p:cNvSpPr>
          <p:nvPr>
            <p:ph type="body" sz="quarter" idx="10" hasCustomPrompt="1"/>
          </p:nvPr>
        </p:nvSpPr>
        <p:spPr>
          <a:xfrm>
            <a:off x="282525" y="999622"/>
            <a:ext cx="4137076" cy="3519992"/>
          </a:xfrm>
          <a:prstGeom prst="rect">
            <a:avLst/>
          </a:prstGeom>
        </p:spPr>
        <p:txBody>
          <a:bodyPr lIns="121898" tIns="60949" rIns="121898" bIns="60949">
            <a:noAutofit/>
          </a:bodyPr>
          <a:lstStyle>
            <a:lvl1pPr marL="0" indent="0">
              <a:lnSpc>
                <a:spcPct val="100000"/>
              </a:lnSpc>
              <a:buFont typeface="Arial" charset="0"/>
              <a:buNone/>
              <a:defRPr sz="1650" baseline="0"/>
            </a:lvl1pPr>
            <a:lvl2pPr marL="457094" indent="0">
              <a:buNone/>
              <a:defRPr sz="1800"/>
            </a:lvl2pPr>
            <a:lvl3pPr marL="914196" indent="0">
              <a:buNone/>
              <a:defRPr sz="1800"/>
            </a:lvl3pPr>
            <a:lvl4pPr marL="1371294" indent="0">
              <a:buNone/>
              <a:defRPr sz="1800"/>
            </a:lvl4pPr>
            <a:lvl5pPr marL="1828394" indent="0">
              <a:buNone/>
              <a:defRPr sz="1800"/>
            </a:lvl5pPr>
          </a:lstStyle>
          <a:p>
            <a:pPr lvl="0"/>
            <a:r>
              <a:rPr lang="en-US"/>
              <a:t>Click to edit body copy text styles, Arial 16pt. All copy should be ranged left and hang from the first red horizontal &amp; first red vertical grid line.</a:t>
            </a:r>
            <a:br>
              <a:rPr lang="en-US"/>
            </a:br>
            <a:r>
              <a:rPr lang="en-GB"/>
              <a:t>Adjust the width of this text box so it is narrower and the lines look neater,     if required.</a:t>
            </a:r>
            <a:br>
              <a:rPr lang="en-GB"/>
            </a:br>
            <a:r>
              <a:rPr lang="en-US"/>
              <a:t>To highlight information, bold can be used, or use a </a:t>
            </a:r>
            <a:r>
              <a:rPr lang="en-US" err="1"/>
              <a:t>colour</a:t>
            </a:r>
            <a:r>
              <a:rPr lang="en-US"/>
              <a:t> to pull out important information. Key points can be pulled out in the circle shape -       a slide of benefit circles can be found at the end of this template document, to copy &amp; paste onto your slide.</a:t>
            </a:r>
            <a:br>
              <a:rPr lang="en-US"/>
            </a:br>
            <a:r>
              <a:rPr lang="en-US"/>
              <a:t>Ensure the footer is updated on the “Main Slides” Master, so it applies        to all content pages.</a:t>
            </a:r>
          </a:p>
          <a:p>
            <a:pPr lvl="0"/>
            <a:endParaRPr lang="en-US"/>
          </a:p>
        </p:txBody>
      </p:sp>
      <p:sp>
        <p:nvSpPr>
          <p:cNvPr id="4" name="Title 2"/>
          <p:cNvSpPr>
            <a:spLocks noGrp="1"/>
          </p:cNvSpPr>
          <p:nvPr>
            <p:ph type="title" hasCustomPrompt="1"/>
          </p:nvPr>
        </p:nvSpPr>
        <p:spPr>
          <a:xfrm>
            <a:off x="263295" y="298351"/>
            <a:ext cx="8485420" cy="373895"/>
          </a:xfrm>
          <a:prstGeom prst="rect">
            <a:avLst/>
          </a:prstGeom>
        </p:spPr>
        <p:txBody>
          <a:bodyPr lIns="121898" tIns="60949" rIns="121898" bIns="60949"/>
          <a:lstStyle>
            <a:lvl1pPr>
              <a:defRPr sz="2175">
                <a:solidFill>
                  <a:srgbClr val="B1006E"/>
                </a:solidFill>
              </a:defRPr>
            </a:lvl1pPr>
          </a:lstStyle>
          <a:p>
            <a:r>
              <a:rPr lang="en-US"/>
              <a:t>Click to edit title style, Arial 22pt, in </a:t>
            </a:r>
            <a:r>
              <a:rPr lang="en-US" err="1"/>
              <a:t>colour</a:t>
            </a:r>
            <a:endParaRPr lang="en-US"/>
          </a:p>
        </p:txBody>
      </p:sp>
      <p:sp>
        <p:nvSpPr>
          <p:cNvPr id="5" name="Text Placeholder 3"/>
          <p:cNvSpPr>
            <a:spLocks noGrp="1"/>
          </p:cNvSpPr>
          <p:nvPr>
            <p:ph type="body" sz="quarter" idx="11" hasCustomPrompt="1"/>
          </p:nvPr>
        </p:nvSpPr>
        <p:spPr>
          <a:xfrm>
            <a:off x="4625925" y="999622"/>
            <a:ext cx="4137076" cy="3519992"/>
          </a:xfrm>
          <a:prstGeom prst="rect">
            <a:avLst/>
          </a:prstGeom>
        </p:spPr>
        <p:txBody>
          <a:bodyPr lIns="121898" tIns="60949" rIns="121898" bIns="60949">
            <a:noAutofit/>
          </a:bodyPr>
          <a:lstStyle>
            <a:lvl1pPr marL="0" indent="0">
              <a:lnSpc>
                <a:spcPct val="100000"/>
              </a:lnSpc>
              <a:buFont typeface="Arial" charset="0"/>
              <a:buNone/>
              <a:defRPr sz="1650" baseline="0"/>
            </a:lvl1pPr>
            <a:lvl2pPr marL="457094" indent="0">
              <a:buNone/>
              <a:defRPr sz="1800"/>
            </a:lvl2pPr>
            <a:lvl3pPr marL="914196" indent="0">
              <a:buNone/>
              <a:defRPr sz="1800"/>
            </a:lvl3pPr>
            <a:lvl4pPr marL="1371294" indent="0">
              <a:buNone/>
              <a:defRPr sz="1800"/>
            </a:lvl4pPr>
            <a:lvl5pPr marL="1828394" indent="0">
              <a:buNone/>
              <a:defRPr sz="1800"/>
            </a:lvl5pPr>
          </a:lstStyle>
          <a:p>
            <a:pPr lvl="0"/>
            <a:r>
              <a:rPr lang="en-US"/>
              <a:t>Click to edit body copy text styles, Arial 16pt. All copy should be ranged left and hang from the first red horizontal &amp; first red vertical grid line.</a:t>
            </a:r>
            <a:br>
              <a:rPr lang="en-US"/>
            </a:br>
            <a:r>
              <a:rPr lang="en-GB"/>
              <a:t>Adjust the width of this text box so it is narrower and the lines look neater,     if required.</a:t>
            </a:r>
            <a:br>
              <a:rPr lang="en-GB"/>
            </a:br>
            <a:r>
              <a:rPr lang="en-US"/>
              <a:t>To highlight information, bold can be used, or use a </a:t>
            </a:r>
            <a:r>
              <a:rPr lang="en-US" err="1"/>
              <a:t>colour</a:t>
            </a:r>
            <a:r>
              <a:rPr lang="en-US"/>
              <a:t> to pull out important information. Key points can be pulled out in the circle shape -       a slide of benefit circles can be found at the end of this template document, to copy &amp; paste onto your slide.</a:t>
            </a:r>
            <a:br>
              <a:rPr lang="en-US"/>
            </a:br>
            <a:r>
              <a:rPr lang="en-US"/>
              <a:t>Ensure the footer is updated on the “Main Slides” Master, so it applies        to all content pages.</a:t>
            </a:r>
          </a:p>
          <a:p>
            <a:pPr lvl="0"/>
            <a:endParaRPr lang="en-US"/>
          </a:p>
        </p:txBody>
      </p:sp>
    </p:spTree>
    <p:extLst>
      <p:ext uri="{BB962C8B-B14F-4D97-AF65-F5344CB8AC3E}">
        <p14:creationId xmlns:p14="http://schemas.microsoft.com/office/powerpoint/2010/main" val="14607687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in Body ">
    <p:spTree>
      <p:nvGrpSpPr>
        <p:cNvPr id="1" name=""/>
        <p:cNvGrpSpPr/>
        <p:nvPr/>
      </p:nvGrpSpPr>
      <p:grpSpPr>
        <a:xfrm>
          <a:off x="0" y="0"/>
          <a:ext cx="0" cy="0"/>
          <a:chOff x="0" y="0"/>
          <a:chExt cx="0" cy="0"/>
        </a:xfrm>
      </p:grpSpPr>
      <p:sp>
        <p:nvSpPr>
          <p:cNvPr id="3" name="Text Placeholder 3"/>
          <p:cNvSpPr>
            <a:spLocks noGrp="1"/>
          </p:cNvSpPr>
          <p:nvPr>
            <p:ph type="body" sz="quarter" idx="10" hasCustomPrompt="1"/>
          </p:nvPr>
        </p:nvSpPr>
        <p:spPr>
          <a:xfrm>
            <a:off x="295276" y="844153"/>
            <a:ext cx="6689724" cy="3837177"/>
          </a:xfrm>
          <a:prstGeom prst="rect">
            <a:avLst/>
          </a:prstGeom>
        </p:spPr>
        <p:txBody>
          <a:bodyPr tIns="0" bIns="0">
            <a:noAutofit/>
          </a:bodyPr>
          <a:lstStyle>
            <a:lvl1pPr marL="0" indent="0">
              <a:lnSpc>
                <a:spcPct val="110000"/>
              </a:lnSpc>
              <a:buFont typeface="Arial" charset="0"/>
              <a:buNone/>
              <a:defRPr sz="1800" baseline="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body copy text styles, Arial 18pt. All body copy should be ranged left and hang from the first red horizontal &amp; first red vertical grid line.</a:t>
            </a:r>
            <a:br>
              <a:rPr lang="en-US"/>
            </a:br>
            <a:r>
              <a:rPr lang="en-GB"/>
              <a:t>Adjust the width of this text box so it is narrower and the lines look neater, if required.</a:t>
            </a:r>
            <a:br>
              <a:rPr lang="en-GB"/>
            </a:br>
            <a:r>
              <a:rPr lang="en-US"/>
              <a:t>To highlight information, bold can be used, or use a </a:t>
            </a:r>
            <a:r>
              <a:rPr lang="en-US" err="1"/>
              <a:t>colour</a:t>
            </a:r>
            <a:r>
              <a:rPr lang="en-US"/>
              <a:t> to pull out important information. Key points can be pulled out in the circle shape - a slide of benefit circles can be found at the end of this template document, to copy &amp; paste onto your slide.</a:t>
            </a:r>
            <a:br>
              <a:rPr lang="en-US"/>
            </a:br>
            <a:r>
              <a:rPr lang="en-US"/>
              <a:t>Ensure the footer is updated on the “Main Slides” Master, so it applies to all content pages.</a:t>
            </a:r>
          </a:p>
          <a:p>
            <a:pPr lvl="0"/>
            <a:endParaRPr lang="en-US"/>
          </a:p>
        </p:txBody>
      </p:sp>
      <p:sp>
        <p:nvSpPr>
          <p:cNvPr id="4" name="Title 2"/>
          <p:cNvSpPr>
            <a:spLocks noGrp="1"/>
          </p:cNvSpPr>
          <p:nvPr>
            <p:ph type="title" hasCustomPrompt="1"/>
          </p:nvPr>
        </p:nvSpPr>
        <p:spPr>
          <a:xfrm>
            <a:off x="295099" y="361952"/>
            <a:ext cx="8466314" cy="373895"/>
          </a:xfrm>
          <a:prstGeom prst="rect">
            <a:avLst/>
          </a:prstGeom>
        </p:spPr>
        <p:txBody>
          <a:bodyPr/>
          <a:lstStyle>
            <a:lvl1pPr>
              <a:defRPr>
                <a:solidFill>
                  <a:srgbClr val="B1006E"/>
                </a:solidFill>
              </a:defRPr>
            </a:lvl1pPr>
          </a:lstStyle>
          <a:p>
            <a:r>
              <a:rPr lang="en-US"/>
              <a:t>Click to edit title style, Arial 24pt, in </a:t>
            </a:r>
            <a:r>
              <a:rPr lang="en-US" err="1"/>
              <a:t>colour</a:t>
            </a:r>
            <a:endParaRPr lang="en-US"/>
          </a:p>
        </p:txBody>
      </p:sp>
    </p:spTree>
    <p:extLst>
      <p:ext uri="{BB962C8B-B14F-4D97-AF65-F5344CB8AC3E}">
        <p14:creationId xmlns:p14="http://schemas.microsoft.com/office/powerpoint/2010/main" val="29444072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ain List - Bullet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295278" y="844153"/>
            <a:ext cx="6701531" cy="3727847"/>
          </a:xfrm>
          <a:prstGeom prst="rect">
            <a:avLst/>
          </a:prstGeom>
        </p:spPr>
        <p:txBody>
          <a:bodyPr tIns="0" bIns="0" numCol="1">
            <a:noAutofit/>
          </a:bodyPr>
          <a:lstStyle>
            <a:lvl1pPr marL="342900" marR="0" indent="-342900" algn="l" defTabSz="914400" rtl="0" eaLnBrk="1" fontAlgn="auto" latinLnBrk="0" hangingPunct="1">
              <a:lnSpc>
                <a:spcPct val="110000"/>
              </a:lnSpc>
              <a:spcBef>
                <a:spcPts val="1000"/>
              </a:spcBef>
              <a:spcAft>
                <a:spcPts val="0"/>
              </a:spcAft>
              <a:buClr>
                <a:schemeClr val="accent3"/>
              </a:buClr>
              <a:buSzPct val="100000"/>
              <a:buFont typeface="Arial" charset="0"/>
              <a:buChar char="•"/>
              <a:tabLst/>
              <a:defRPr sz="1800" baseline="0"/>
            </a:lvl1pPr>
            <a:lvl2pPr marL="685800" marR="0" indent="-169200" algn="l" defTabSz="914400" rtl="0" eaLnBrk="1" fontAlgn="auto" latinLnBrk="0" hangingPunct="1">
              <a:lnSpc>
                <a:spcPct val="90000"/>
              </a:lnSpc>
              <a:spcBef>
                <a:spcPts val="500"/>
              </a:spcBef>
              <a:spcAft>
                <a:spcPts val="0"/>
              </a:spcAft>
              <a:buClr>
                <a:srgbClr val="00B0F0"/>
              </a:buClr>
              <a:buSzPct val="100000"/>
              <a:buFont typeface="Arial" panose="020B0604020202020204" pitchFamily="34" charset="0"/>
              <a:buChar char="•"/>
              <a:tabLst/>
              <a:defRPr sz="1800"/>
            </a:lvl2pPr>
            <a:lvl3pPr>
              <a:buClr>
                <a:srgbClr val="00B0F0"/>
              </a:buClr>
              <a:buSzPct val="100000"/>
              <a:defRPr sz="1800"/>
            </a:lvl3pPr>
            <a:lvl4pPr>
              <a:buClr>
                <a:srgbClr val="00B0F0"/>
              </a:buClr>
              <a:buSzPct val="100000"/>
              <a:defRPr sz="1800"/>
            </a:lvl4pPr>
            <a:lvl5pPr>
              <a:buClr>
                <a:srgbClr val="00B0F0"/>
              </a:buClr>
              <a:buSzPct val="100000"/>
              <a:defRPr sz="1800"/>
            </a:lvl5pPr>
          </a:lstStyle>
          <a:p>
            <a:pPr lvl="0"/>
            <a:r>
              <a:rPr lang="en-GB"/>
              <a:t>Information can appear as a list, Arial 18pt.</a:t>
            </a:r>
            <a:br>
              <a:rPr lang="en-GB"/>
            </a:br>
            <a:r>
              <a:rPr lang="en-GB"/>
              <a:t>This template contains bullet points.</a:t>
            </a:r>
            <a:br>
              <a:rPr lang="en-GB"/>
            </a:br>
            <a:r>
              <a:rPr lang="en-US"/>
              <a:t>Key points can be pulled out in the circle shape - a slide of benefit circles can be found at the end of this template document, to copy &amp; paste onto your slide.</a:t>
            </a:r>
            <a:br>
              <a:rPr lang="en-US"/>
            </a:br>
            <a:r>
              <a:rPr lang="en-US"/>
              <a:t>Ensure the footer is updated on the “Main Slides” Master, so it applies to all content pages. </a:t>
            </a:r>
          </a:p>
        </p:txBody>
      </p:sp>
      <p:sp>
        <p:nvSpPr>
          <p:cNvPr id="3" name="Title 2"/>
          <p:cNvSpPr>
            <a:spLocks noGrp="1"/>
          </p:cNvSpPr>
          <p:nvPr>
            <p:ph type="title" hasCustomPrompt="1"/>
          </p:nvPr>
        </p:nvSpPr>
        <p:spPr>
          <a:xfrm>
            <a:off x="295099" y="361952"/>
            <a:ext cx="8466314" cy="373895"/>
          </a:xfrm>
          <a:prstGeom prst="rect">
            <a:avLst/>
          </a:prstGeom>
        </p:spPr>
        <p:txBody>
          <a:bodyPr/>
          <a:lstStyle>
            <a:lvl1pPr>
              <a:defRPr>
                <a:solidFill>
                  <a:srgbClr val="B1006E"/>
                </a:solidFill>
              </a:defRPr>
            </a:lvl1pPr>
          </a:lstStyle>
          <a:p>
            <a:r>
              <a:rPr lang="en-US"/>
              <a:t>Click to edit title style, Arial 24pt, in </a:t>
            </a:r>
            <a:r>
              <a:rPr lang="en-US" err="1"/>
              <a:t>colour</a:t>
            </a:r>
            <a:endParaRPr lang="en-US"/>
          </a:p>
        </p:txBody>
      </p:sp>
    </p:spTree>
    <p:extLst>
      <p:ext uri="{BB962C8B-B14F-4D97-AF65-F5344CB8AC3E}">
        <p14:creationId xmlns:p14="http://schemas.microsoft.com/office/powerpoint/2010/main" val="24375790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Main List - Numbers">
    <p:spTree>
      <p:nvGrpSpPr>
        <p:cNvPr id="1" name=""/>
        <p:cNvGrpSpPr/>
        <p:nvPr/>
      </p:nvGrpSpPr>
      <p:grpSpPr>
        <a:xfrm>
          <a:off x="0" y="0"/>
          <a:ext cx="0" cy="0"/>
          <a:chOff x="0" y="0"/>
          <a:chExt cx="0" cy="0"/>
        </a:xfrm>
      </p:grpSpPr>
      <p:sp>
        <p:nvSpPr>
          <p:cNvPr id="3" name="Text Placeholder 3"/>
          <p:cNvSpPr>
            <a:spLocks noGrp="1"/>
          </p:cNvSpPr>
          <p:nvPr>
            <p:ph type="body" sz="quarter" idx="10" hasCustomPrompt="1"/>
          </p:nvPr>
        </p:nvSpPr>
        <p:spPr>
          <a:xfrm>
            <a:off x="295278" y="844153"/>
            <a:ext cx="6689725" cy="3727847"/>
          </a:xfrm>
          <a:prstGeom prst="rect">
            <a:avLst/>
          </a:prstGeom>
        </p:spPr>
        <p:txBody>
          <a:bodyPr tIns="0" bIns="0" numCol="1">
            <a:noAutofit/>
          </a:bodyPr>
          <a:lstStyle>
            <a:lvl1pPr marL="342900" marR="0" indent="-342900" algn="l" defTabSz="914400" rtl="0" eaLnBrk="1" fontAlgn="auto" latinLnBrk="0" hangingPunct="1">
              <a:lnSpc>
                <a:spcPct val="110000"/>
              </a:lnSpc>
              <a:spcBef>
                <a:spcPts val="1000"/>
              </a:spcBef>
              <a:spcAft>
                <a:spcPts val="0"/>
              </a:spcAft>
              <a:buClr>
                <a:srgbClr val="00B0F0"/>
              </a:buClr>
              <a:buSzPct val="100000"/>
              <a:buFont typeface="+mj-lt"/>
              <a:buAutoNum type="arabicPeriod"/>
              <a:tabLst/>
              <a:defRPr sz="1800" baseline="0"/>
            </a:lvl1pPr>
            <a:lvl2pPr marL="685800" marR="0" indent="-169200" algn="l" defTabSz="914400" rtl="0" eaLnBrk="1" fontAlgn="auto" latinLnBrk="0" hangingPunct="1">
              <a:lnSpc>
                <a:spcPct val="90000"/>
              </a:lnSpc>
              <a:spcBef>
                <a:spcPts val="500"/>
              </a:spcBef>
              <a:spcAft>
                <a:spcPts val="0"/>
              </a:spcAft>
              <a:buClr>
                <a:srgbClr val="00B0F0"/>
              </a:buClr>
              <a:buSzPct val="100000"/>
              <a:buFont typeface="Arial" panose="020B0604020202020204" pitchFamily="34" charset="0"/>
              <a:buChar char="•"/>
              <a:tabLst/>
              <a:defRPr sz="1800"/>
            </a:lvl2pPr>
            <a:lvl3pPr>
              <a:buClr>
                <a:srgbClr val="00B0F0"/>
              </a:buClr>
              <a:buSzPct val="100000"/>
              <a:defRPr sz="1800"/>
            </a:lvl3pPr>
            <a:lvl4pPr>
              <a:buClr>
                <a:srgbClr val="00B0F0"/>
              </a:buClr>
              <a:buSzPct val="100000"/>
              <a:defRPr sz="1800"/>
            </a:lvl4pPr>
            <a:lvl5pPr>
              <a:buClr>
                <a:srgbClr val="00B0F0"/>
              </a:buClr>
              <a:buSzPct val="100000"/>
              <a:defRPr sz="1800"/>
            </a:lvl5pPr>
          </a:lstStyle>
          <a:p>
            <a:pPr lvl="0"/>
            <a:r>
              <a:rPr lang="en-GB"/>
              <a:t>Information can appear as a list, Arial 18pt.</a:t>
            </a:r>
            <a:br>
              <a:rPr lang="en-GB"/>
            </a:br>
            <a:r>
              <a:rPr lang="en-GB"/>
              <a:t>This template contains numbered points.</a:t>
            </a:r>
            <a:br>
              <a:rPr lang="en-GB"/>
            </a:br>
            <a:r>
              <a:rPr lang="en-US"/>
              <a:t>Key points can be pulled out in the circle shape - a slide of benefit circles can be found at the end of this template document, to copy &amp; paste onto your slide.</a:t>
            </a:r>
            <a:br>
              <a:rPr lang="en-US"/>
            </a:br>
            <a:r>
              <a:rPr lang="en-US"/>
              <a:t>Ensure the footer is updated on the “Main Slides” Master,    so it applies to all content pages. </a:t>
            </a:r>
          </a:p>
        </p:txBody>
      </p:sp>
      <p:sp>
        <p:nvSpPr>
          <p:cNvPr id="4" name="Title 2"/>
          <p:cNvSpPr>
            <a:spLocks noGrp="1"/>
          </p:cNvSpPr>
          <p:nvPr>
            <p:ph type="title" hasCustomPrompt="1"/>
          </p:nvPr>
        </p:nvSpPr>
        <p:spPr>
          <a:xfrm>
            <a:off x="295099" y="361952"/>
            <a:ext cx="8466314" cy="373895"/>
          </a:xfrm>
          <a:prstGeom prst="rect">
            <a:avLst/>
          </a:prstGeom>
        </p:spPr>
        <p:txBody>
          <a:bodyPr/>
          <a:lstStyle>
            <a:lvl1pPr>
              <a:defRPr>
                <a:solidFill>
                  <a:srgbClr val="B1006E"/>
                </a:solidFill>
              </a:defRPr>
            </a:lvl1pPr>
          </a:lstStyle>
          <a:p>
            <a:r>
              <a:rPr lang="en-US"/>
              <a:t>Click to edit title style, Arial 24pt, in </a:t>
            </a:r>
            <a:r>
              <a:rPr lang="en-US" err="1"/>
              <a:t>colour</a:t>
            </a:r>
            <a:endParaRPr lang="en-US"/>
          </a:p>
        </p:txBody>
      </p:sp>
    </p:spTree>
    <p:extLst>
      <p:ext uri="{BB962C8B-B14F-4D97-AF65-F5344CB8AC3E}">
        <p14:creationId xmlns:p14="http://schemas.microsoft.com/office/powerpoint/2010/main" val="34308012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Main Picture Only">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9144000" cy="4684059"/>
          </a:xfrm>
          <a:prstGeom prst="rect">
            <a:avLst/>
          </a:prstGeom>
          <a:noFill/>
          <a:ln>
            <a:noFill/>
          </a:ln>
        </p:spPr>
        <p:txBody>
          <a:bodyPr anchor="t"/>
          <a:lstStyle>
            <a:lvl1pPr algn="ctr">
              <a:defRPr/>
            </a:lvl1pPr>
          </a:lstStyle>
          <a:p>
            <a:endParaRPr lang="en-GB"/>
          </a:p>
        </p:txBody>
      </p:sp>
    </p:spTree>
    <p:extLst>
      <p:ext uri="{BB962C8B-B14F-4D97-AF65-F5344CB8AC3E}">
        <p14:creationId xmlns:p14="http://schemas.microsoft.com/office/powerpoint/2010/main" val="31428421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Main Graph / Char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395289" y="766762"/>
            <a:ext cx="8353425" cy="3805238"/>
          </a:xfrm>
          <a:prstGeom prst="rect">
            <a:avLst/>
          </a:prstGeom>
        </p:spPr>
        <p:txBody>
          <a:bodyPr/>
          <a:lstStyle>
            <a:lvl1pPr>
              <a:lnSpc>
                <a:spcPct val="110000"/>
              </a:lnSpc>
              <a:defRPr baseline="0"/>
            </a:lvl1pPr>
          </a:lstStyle>
          <a:p>
            <a:pPr lvl="0"/>
            <a:r>
              <a:rPr lang="en-US"/>
              <a:t>Use this space to insert a graph, diagram or chart</a:t>
            </a:r>
            <a:endParaRPr lang="en-GB"/>
          </a:p>
        </p:txBody>
      </p:sp>
      <p:sp>
        <p:nvSpPr>
          <p:cNvPr id="8" name="Title 7"/>
          <p:cNvSpPr>
            <a:spLocks noGrp="1"/>
          </p:cNvSpPr>
          <p:nvPr>
            <p:ph type="title" hasCustomPrompt="1"/>
          </p:nvPr>
        </p:nvSpPr>
        <p:spPr>
          <a:xfrm>
            <a:off x="295099" y="361952"/>
            <a:ext cx="8466314" cy="373895"/>
          </a:xfrm>
          <a:prstGeom prst="rect">
            <a:avLst/>
          </a:prstGeom>
        </p:spPr>
        <p:txBody>
          <a:bodyPr/>
          <a:lstStyle>
            <a:lvl1pPr>
              <a:defRPr>
                <a:solidFill>
                  <a:srgbClr val="B1006E"/>
                </a:solidFill>
              </a:defRPr>
            </a:lvl1pPr>
          </a:lstStyle>
          <a:p>
            <a:r>
              <a:rPr lang="en-US"/>
              <a:t>Click to edit title style, Arial 24pt, in </a:t>
            </a:r>
            <a:r>
              <a:rPr lang="en-US" err="1"/>
              <a:t>colour</a:t>
            </a:r>
            <a:endParaRPr lang="en-GB"/>
          </a:p>
        </p:txBody>
      </p:sp>
    </p:spTree>
    <p:extLst>
      <p:ext uri="{BB962C8B-B14F-4D97-AF65-F5344CB8AC3E}">
        <p14:creationId xmlns:p14="http://schemas.microsoft.com/office/powerpoint/2010/main" val="30314731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Master COVER">
    <p:spTree>
      <p:nvGrpSpPr>
        <p:cNvPr id="1" name=""/>
        <p:cNvGrpSpPr/>
        <p:nvPr/>
      </p:nvGrpSpPr>
      <p:grpSpPr>
        <a:xfrm>
          <a:off x="0" y="0"/>
          <a:ext cx="0" cy="0"/>
          <a:chOff x="0" y="0"/>
          <a:chExt cx="0" cy="0"/>
        </a:xfrm>
      </p:grpSpPr>
      <p:sp>
        <p:nvSpPr>
          <p:cNvPr id="6" name="Title 4"/>
          <p:cNvSpPr>
            <a:spLocks noGrp="1"/>
          </p:cNvSpPr>
          <p:nvPr>
            <p:ph type="title" hasCustomPrompt="1"/>
          </p:nvPr>
        </p:nvSpPr>
        <p:spPr>
          <a:xfrm>
            <a:off x="295099" y="2052756"/>
            <a:ext cx="4822333" cy="1037987"/>
          </a:xfrm>
          <a:prstGeom prst="rect">
            <a:avLst/>
          </a:prstGeom>
        </p:spPr>
        <p:txBody>
          <a:bodyPr wrap="square" tIns="0" bIns="0" anchor="b" anchorCtr="0">
            <a:noAutofit/>
          </a:bodyPr>
          <a:lstStyle>
            <a:lvl1pPr>
              <a:defRPr sz="3500" b="1">
                <a:solidFill>
                  <a:schemeClr val="bg1"/>
                </a:solidFill>
              </a:defRPr>
            </a:lvl1pPr>
          </a:lstStyle>
          <a:p>
            <a:r>
              <a:rPr lang="en-US"/>
              <a:t>Click to edit Title style, Arial 35pt</a:t>
            </a:r>
          </a:p>
        </p:txBody>
      </p:sp>
      <p:cxnSp>
        <p:nvCxnSpPr>
          <p:cNvPr id="7" name="Straight Connector 6"/>
          <p:cNvCxnSpPr>
            <a:cxnSpLocks/>
          </p:cNvCxnSpPr>
          <p:nvPr userDrawn="1"/>
        </p:nvCxnSpPr>
        <p:spPr>
          <a:xfrm>
            <a:off x="397458" y="738219"/>
            <a:ext cx="1635528"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 Placeholder 2">
            <a:extLst>
              <a:ext uri="{FF2B5EF4-FFF2-40B4-BE49-F238E27FC236}">
                <a16:creationId xmlns:a16="http://schemas.microsoft.com/office/drawing/2014/main" id="{DCBF668D-91D7-704D-A3D8-4DD95087B3C7}"/>
              </a:ext>
            </a:extLst>
          </p:cNvPr>
          <p:cNvSpPr>
            <a:spLocks noGrp="1"/>
          </p:cNvSpPr>
          <p:nvPr>
            <p:ph type="body" sz="quarter" idx="10" hasCustomPrompt="1"/>
          </p:nvPr>
        </p:nvSpPr>
        <p:spPr>
          <a:xfrm>
            <a:off x="295099" y="728030"/>
            <a:ext cx="1871052" cy="544513"/>
          </a:xfrm>
          <a:prstGeom prst="rect">
            <a:avLst/>
          </a:prstGeom>
        </p:spPr>
        <p:txBody>
          <a:bodyPr/>
          <a:lstStyle>
            <a:lvl1pPr>
              <a:defRPr sz="1200" b="1">
                <a:solidFill>
                  <a:schemeClr val="bg1"/>
                </a:solidFill>
              </a:defRPr>
            </a:lvl1pPr>
          </a:lstStyle>
          <a:p>
            <a:r>
              <a:rPr lang="en-US"/>
              <a:t>LET’S TALK PURPOSE</a:t>
            </a:r>
          </a:p>
        </p:txBody>
      </p:sp>
      <p:pic>
        <p:nvPicPr>
          <p:cNvPr id="10" name="Picture 9" descr="A picture containing qr code&#10;&#10;Description automatically generated">
            <a:extLst>
              <a:ext uri="{FF2B5EF4-FFF2-40B4-BE49-F238E27FC236}">
                <a16:creationId xmlns:a16="http://schemas.microsoft.com/office/drawing/2014/main" id="{908B0CF7-DEAC-4BA8-A11E-2499D673746E}"/>
              </a:ext>
            </a:extLst>
          </p:cNvPr>
          <p:cNvPicPr>
            <a:picLocks noChangeAspect="1"/>
          </p:cNvPicPr>
          <p:nvPr userDrawn="1"/>
        </p:nvPicPr>
        <p:blipFill rotWithShape="1">
          <a:blip r:embed="rId2"/>
          <a:srcRect r="56310"/>
          <a:stretch/>
        </p:blipFill>
        <p:spPr>
          <a:xfrm>
            <a:off x="8233227" y="254000"/>
            <a:ext cx="701767" cy="235425"/>
          </a:xfrm>
          <a:prstGeom prst="rect">
            <a:avLst/>
          </a:prstGeom>
        </p:spPr>
      </p:pic>
    </p:spTree>
    <p:extLst>
      <p:ext uri="{BB962C8B-B14F-4D97-AF65-F5344CB8AC3E}">
        <p14:creationId xmlns:p14="http://schemas.microsoft.com/office/powerpoint/2010/main" val="8912765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3_Master COVER">
    <p:spTree>
      <p:nvGrpSpPr>
        <p:cNvPr id="1" name=""/>
        <p:cNvGrpSpPr/>
        <p:nvPr/>
      </p:nvGrpSpPr>
      <p:grpSpPr>
        <a:xfrm>
          <a:off x="0" y="0"/>
          <a:ext cx="0" cy="0"/>
          <a:chOff x="0" y="0"/>
          <a:chExt cx="0" cy="0"/>
        </a:xfrm>
      </p:grpSpPr>
      <p:sp>
        <p:nvSpPr>
          <p:cNvPr id="6" name="Title 4"/>
          <p:cNvSpPr>
            <a:spLocks noGrp="1"/>
          </p:cNvSpPr>
          <p:nvPr>
            <p:ph type="title" hasCustomPrompt="1"/>
          </p:nvPr>
        </p:nvSpPr>
        <p:spPr>
          <a:xfrm>
            <a:off x="295099" y="2052756"/>
            <a:ext cx="4822333" cy="1037987"/>
          </a:xfrm>
          <a:prstGeom prst="rect">
            <a:avLst/>
          </a:prstGeom>
        </p:spPr>
        <p:txBody>
          <a:bodyPr wrap="square" tIns="0" bIns="0" anchor="b" anchorCtr="0">
            <a:noAutofit/>
          </a:bodyPr>
          <a:lstStyle>
            <a:lvl1pPr>
              <a:defRPr sz="3500" b="1">
                <a:solidFill>
                  <a:schemeClr val="bg1"/>
                </a:solidFill>
              </a:defRPr>
            </a:lvl1pPr>
          </a:lstStyle>
          <a:p>
            <a:r>
              <a:rPr lang="en-US"/>
              <a:t>Click to edit Title style, Arial 35pt</a:t>
            </a:r>
          </a:p>
        </p:txBody>
      </p:sp>
      <p:cxnSp>
        <p:nvCxnSpPr>
          <p:cNvPr id="7" name="Straight Connector 6"/>
          <p:cNvCxnSpPr/>
          <p:nvPr userDrawn="1"/>
        </p:nvCxnSpPr>
        <p:spPr>
          <a:xfrm>
            <a:off x="397458" y="738219"/>
            <a:ext cx="1818000"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 Placeholder 2">
            <a:extLst>
              <a:ext uri="{FF2B5EF4-FFF2-40B4-BE49-F238E27FC236}">
                <a16:creationId xmlns:a16="http://schemas.microsoft.com/office/drawing/2014/main" id="{42A29814-F532-7648-BCE8-22AD9B9B1BC8}"/>
              </a:ext>
            </a:extLst>
          </p:cNvPr>
          <p:cNvSpPr>
            <a:spLocks noGrp="1"/>
          </p:cNvSpPr>
          <p:nvPr>
            <p:ph type="body" sz="quarter" idx="10" hasCustomPrompt="1"/>
          </p:nvPr>
        </p:nvSpPr>
        <p:spPr>
          <a:xfrm>
            <a:off x="295099" y="728030"/>
            <a:ext cx="3244850" cy="544513"/>
          </a:xfrm>
          <a:prstGeom prst="rect">
            <a:avLst/>
          </a:prstGeom>
        </p:spPr>
        <p:txBody>
          <a:bodyPr/>
          <a:lstStyle>
            <a:lvl1pPr>
              <a:defRPr sz="1200" b="1">
                <a:solidFill>
                  <a:schemeClr val="bg1"/>
                </a:solidFill>
              </a:defRPr>
            </a:lvl1pPr>
          </a:lstStyle>
          <a:p>
            <a:pPr lvl="0"/>
            <a:r>
              <a:rPr lang="en-GB"/>
              <a:t>PRODUCT DESCRIPTOR</a:t>
            </a:r>
            <a:endParaRPr lang="en-US"/>
          </a:p>
        </p:txBody>
      </p:sp>
      <p:pic>
        <p:nvPicPr>
          <p:cNvPr id="10" name="Picture 9" descr="A picture containing qr code&#10;&#10;Description automatically generated">
            <a:extLst>
              <a:ext uri="{FF2B5EF4-FFF2-40B4-BE49-F238E27FC236}">
                <a16:creationId xmlns:a16="http://schemas.microsoft.com/office/drawing/2014/main" id="{EF0AF4B2-0E25-4C37-974F-54E9C18BB827}"/>
              </a:ext>
            </a:extLst>
          </p:cNvPr>
          <p:cNvPicPr>
            <a:picLocks noChangeAspect="1"/>
          </p:cNvPicPr>
          <p:nvPr userDrawn="1"/>
        </p:nvPicPr>
        <p:blipFill rotWithShape="1">
          <a:blip r:embed="rId2"/>
          <a:srcRect r="56310"/>
          <a:stretch/>
        </p:blipFill>
        <p:spPr>
          <a:xfrm>
            <a:off x="8233227" y="254000"/>
            <a:ext cx="701767" cy="235425"/>
          </a:xfrm>
          <a:prstGeom prst="rect">
            <a:avLst/>
          </a:prstGeom>
        </p:spPr>
      </p:pic>
    </p:spTree>
    <p:extLst>
      <p:ext uri="{BB962C8B-B14F-4D97-AF65-F5344CB8AC3E}">
        <p14:creationId xmlns:p14="http://schemas.microsoft.com/office/powerpoint/2010/main" val="3786299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ain Body ">
    <p:spTree>
      <p:nvGrpSpPr>
        <p:cNvPr id="1" name=""/>
        <p:cNvGrpSpPr/>
        <p:nvPr/>
      </p:nvGrpSpPr>
      <p:grpSpPr>
        <a:xfrm>
          <a:off x="0" y="0"/>
          <a:ext cx="0" cy="0"/>
          <a:chOff x="0" y="0"/>
          <a:chExt cx="0" cy="0"/>
        </a:xfrm>
      </p:grpSpPr>
      <p:sp>
        <p:nvSpPr>
          <p:cNvPr id="3" name="Text Placeholder 3"/>
          <p:cNvSpPr>
            <a:spLocks noGrp="1"/>
          </p:cNvSpPr>
          <p:nvPr>
            <p:ph type="body" sz="quarter" idx="10" hasCustomPrompt="1"/>
          </p:nvPr>
        </p:nvSpPr>
        <p:spPr>
          <a:xfrm>
            <a:off x="263472" y="780547"/>
            <a:ext cx="7067631" cy="3519992"/>
          </a:xfrm>
          <a:prstGeom prst="rect">
            <a:avLst/>
          </a:prstGeom>
        </p:spPr>
        <p:txBody>
          <a:bodyPr>
            <a:noAutofit/>
          </a:bodyPr>
          <a:lstStyle>
            <a:lvl1pPr marL="0" indent="0">
              <a:lnSpc>
                <a:spcPct val="100000"/>
              </a:lnSpc>
              <a:buFont typeface="Arial" charset="0"/>
              <a:buNone/>
              <a:defRPr sz="1600" baseline="0"/>
            </a:lvl1pPr>
            <a:lvl2pPr marL="457189" indent="0">
              <a:buNone/>
              <a:defRPr sz="1800"/>
            </a:lvl2pPr>
            <a:lvl3pPr marL="914377" indent="0">
              <a:buNone/>
              <a:defRPr sz="1800"/>
            </a:lvl3pPr>
            <a:lvl4pPr marL="1371566" indent="0">
              <a:buNone/>
              <a:defRPr sz="1800"/>
            </a:lvl4pPr>
            <a:lvl5pPr marL="1828754" indent="0">
              <a:buNone/>
              <a:defRPr sz="1800"/>
            </a:lvl5pPr>
          </a:lstStyle>
          <a:p>
            <a:pPr lvl="0"/>
            <a:r>
              <a:rPr lang="en-US"/>
              <a:t>Click to edit body copy text styles, Arial 16pt. All copy should be ranged left and hang from the first red horizontal &amp; first red vertical grid line.</a:t>
            </a:r>
            <a:br>
              <a:rPr lang="en-US"/>
            </a:br>
            <a:r>
              <a:rPr lang="en-GB"/>
              <a:t>Adjust the width of this text box so it is narrower and the lines look neater,     if required.</a:t>
            </a:r>
            <a:br>
              <a:rPr lang="en-GB"/>
            </a:br>
            <a:r>
              <a:rPr lang="en-US"/>
              <a:t>To highlight information, bold can be used, or use a </a:t>
            </a:r>
            <a:r>
              <a:rPr lang="en-US" err="1"/>
              <a:t>colour</a:t>
            </a:r>
            <a:r>
              <a:rPr lang="en-US"/>
              <a:t> to pull out important information. Key points can be pulled out in the circle shape -       a slide of benefit circles can be found at the end of this template document, to copy &amp; paste onto your slide.</a:t>
            </a:r>
            <a:br>
              <a:rPr lang="en-US"/>
            </a:br>
            <a:r>
              <a:rPr lang="en-US"/>
              <a:t>Ensure the footer is updated on the “Main Slides” Master, so it applies        to all content pages.</a:t>
            </a:r>
          </a:p>
          <a:p>
            <a:pPr lvl="0"/>
            <a:endParaRPr lang="en-US"/>
          </a:p>
        </p:txBody>
      </p:sp>
      <p:sp>
        <p:nvSpPr>
          <p:cNvPr id="4" name="Title 2"/>
          <p:cNvSpPr>
            <a:spLocks noGrp="1"/>
          </p:cNvSpPr>
          <p:nvPr>
            <p:ph type="title" hasCustomPrompt="1"/>
          </p:nvPr>
        </p:nvSpPr>
        <p:spPr>
          <a:xfrm>
            <a:off x="263294" y="298343"/>
            <a:ext cx="8485420" cy="373895"/>
          </a:xfrm>
          <a:prstGeom prst="rect">
            <a:avLst/>
          </a:prstGeom>
        </p:spPr>
        <p:txBody>
          <a:bodyPr/>
          <a:lstStyle>
            <a:lvl1pPr>
              <a:defRPr sz="2200">
                <a:solidFill>
                  <a:srgbClr val="B1006E"/>
                </a:solidFill>
              </a:defRPr>
            </a:lvl1pPr>
          </a:lstStyle>
          <a:p>
            <a:r>
              <a:rPr lang="en-US"/>
              <a:t>Click to edit title style, Arial 22pt, in </a:t>
            </a:r>
            <a:r>
              <a:rPr lang="en-US" err="1"/>
              <a:t>colour</a:t>
            </a:r>
            <a:endParaRPr lang="en-US"/>
          </a:p>
        </p:txBody>
      </p:sp>
    </p:spTree>
    <p:extLst>
      <p:ext uri="{BB962C8B-B14F-4D97-AF65-F5344CB8AC3E}">
        <p14:creationId xmlns:p14="http://schemas.microsoft.com/office/powerpoint/2010/main" val="21392333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4_Master COVER">
    <p:spTree>
      <p:nvGrpSpPr>
        <p:cNvPr id="1" name=""/>
        <p:cNvGrpSpPr/>
        <p:nvPr/>
      </p:nvGrpSpPr>
      <p:grpSpPr>
        <a:xfrm>
          <a:off x="0" y="0"/>
          <a:ext cx="0" cy="0"/>
          <a:chOff x="0" y="0"/>
          <a:chExt cx="0" cy="0"/>
        </a:xfrm>
      </p:grpSpPr>
      <p:sp>
        <p:nvSpPr>
          <p:cNvPr id="6" name="Title 4"/>
          <p:cNvSpPr>
            <a:spLocks noGrp="1"/>
          </p:cNvSpPr>
          <p:nvPr>
            <p:ph type="title" hasCustomPrompt="1"/>
          </p:nvPr>
        </p:nvSpPr>
        <p:spPr>
          <a:xfrm>
            <a:off x="295099" y="2052756"/>
            <a:ext cx="4822333" cy="1037987"/>
          </a:xfrm>
          <a:prstGeom prst="rect">
            <a:avLst/>
          </a:prstGeom>
        </p:spPr>
        <p:txBody>
          <a:bodyPr wrap="square" tIns="0" bIns="0" anchor="b" anchorCtr="0">
            <a:noAutofit/>
          </a:bodyPr>
          <a:lstStyle>
            <a:lvl1pPr>
              <a:defRPr sz="3500" b="1">
                <a:solidFill>
                  <a:schemeClr val="accent4">
                    <a:lumMod val="50000"/>
                  </a:schemeClr>
                </a:solidFill>
              </a:defRPr>
            </a:lvl1pPr>
          </a:lstStyle>
          <a:p>
            <a:r>
              <a:rPr lang="en-US"/>
              <a:t>Click to edit Title style, Arial 35pt</a:t>
            </a:r>
          </a:p>
        </p:txBody>
      </p:sp>
      <p:cxnSp>
        <p:nvCxnSpPr>
          <p:cNvPr id="7" name="Straight Connector 6"/>
          <p:cNvCxnSpPr/>
          <p:nvPr userDrawn="1"/>
        </p:nvCxnSpPr>
        <p:spPr>
          <a:xfrm>
            <a:off x="397458" y="738219"/>
            <a:ext cx="1818000" cy="0"/>
          </a:xfrm>
          <a:prstGeom prst="line">
            <a:avLst/>
          </a:prstGeom>
          <a:ln w="158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 Placeholder 2">
            <a:extLst>
              <a:ext uri="{FF2B5EF4-FFF2-40B4-BE49-F238E27FC236}">
                <a16:creationId xmlns:a16="http://schemas.microsoft.com/office/drawing/2014/main" id="{46D3F4B4-EA59-E747-8295-E10B59327A57}"/>
              </a:ext>
            </a:extLst>
          </p:cNvPr>
          <p:cNvSpPr>
            <a:spLocks noGrp="1"/>
          </p:cNvSpPr>
          <p:nvPr>
            <p:ph type="body" sz="quarter" idx="10" hasCustomPrompt="1"/>
          </p:nvPr>
        </p:nvSpPr>
        <p:spPr>
          <a:xfrm>
            <a:off x="295099" y="728030"/>
            <a:ext cx="3244850" cy="544513"/>
          </a:xfrm>
          <a:prstGeom prst="rect">
            <a:avLst/>
          </a:prstGeom>
        </p:spPr>
        <p:txBody>
          <a:bodyPr/>
          <a:lstStyle>
            <a:lvl1pPr>
              <a:defRPr sz="1200" b="1">
                <a:solidFill>
                  <a:schemeClr val="accent4">
                    <a:lumMod val="50000"/>
                  </a:schemeClr>
                </a:solidFill>
              </a:defRPr>
            </a:lvl1pPr>
          </a:lstStyle>
          <a:p>
            <a:pPr lvl="0"/>
            <a:r>
              <a:rPr lang="en-GB"/>
              <a:t>PRODUCT DESCRIPTOR</a:t>
            </a:r>
            <a:endParaRPr lang="en-US"/>
          </a:p>
        </p:txBody>
      </p:sp>
      <p:pic>
        <p:nvPicPr>
          <p:cNvPr id="9" name="Picture 8" descr="Image result for citb logo">
            <a:extLst>
              <a:ext uri="{FF2B5EF4-FFF2-40B4-BE49-F238E27FC236}">
                <a16:creationId xmlns:a16="http://schemas.microsoft.com/office/drawing/2014/main" id="{E6F2BAAF-4D87-4A77-8634-5098EFCE5E2F}"/>
              </a:ext>
            </a:extLst>
          </p:cNvPr>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7712447" y="294635"/>
            <a:ext cx="1105550" cy="429183"/>
          </a:xfrm>
          <a:prstGeom prst="rect">
            <a:avLst/>
          </a:prstGeom>
          <a:noFill/>
        </p:spPr>
      </p:pic>
    </p:spTree>
    <p:extLst>
      <p:ext uri="{BB962C8B-B14F-4D97-AF65-F5344CB8AC3E}">
        <p14:creationId xmlns:p14="http://schemas.microsoft.com/office/powerpoint/2010/main" val="29202350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5_Master COVER">
    <p:spTree>
      <p:nvGrpSpPr>
        <p:cNvPr id="1" name=""/>
        <p:cNvGrpSpPr/>
        <p:nvPr/>
      </p:nvGrpSpPr>
      <p:grpSpPr>
        <a:xfrm>
          <a:off x="0" y="0"/>
          <a:ext cx="0" cy="0"/>
          <a:chOff x="0" y="0"/>
          <a:chExt cx="0" cy="0"/>
        </a:xfrm>
      </p:grpSpPr>
      <p:sp>
        <p:nvSpPr>
          <p:cNvPr id="6" name="Title 4"/>
          <p:cNvSpPr>
            <a:spLocks noGrp="1"/>
          </p:cNvSpPr>
          <p:nvPr>
            <p:ph type="title" hasCustomPrompt="1"/>
          </p:nvPr>
        </p:nvSpPr>
        <p:spPr>
          <a:xfrm>
            <a:off x="295099" y="2052756"/>
            <a:ext cx="4822333" cy="1037987"/>
          </a:xfrm>
          <a:prstGeom prst="rect">
            <a:avLst/>
          </a:prstGeom>
        </p:spPr>
        <p:txBody>
          <a:bodyPr wrap="square" tIns="0" bIns="0" anchor="b" anchorCtr="0">
            <a:noAutofit/>
          </a:bodyPr>
          <a:lstStyle>
            <a:lvl1pPr>
              <a:defRPr sz="3500" b="1">
                <a:solidFill>
                  <a:schemeClr val="accent4">
                    <a:lumMod val="50000"/>
                  </a:schemeClr>
                </a:solidFill>
              </a:defRPr>
            </a:lvl1pPr>
          </a:lstStyle>
          <a:p>
            <a:r>
              <a:rPr lang="en-US"/>
              <a:t>Click to edit Title style, Arial 35pt</a:t>
            </a:r>
          </a:p>
        </p:txBody>
      </p:sp>
      <p:cxnSp>
        <p:nvCxnSpPr>
          <p:cNvPr id="7" name="Straight Connector 6"/>
          <p:cNvCxnSpPr/>
          <p:nvPr userDrawn="1"/>
        </p:nvCxnSpPr>
        <p:spPr>
          <a:xfrm>
            <a:off x="397458" y="738219"/>
            <a:ext cx="1818000" cy="0"/>
          </a:xfrm>
          <a:prstGeom prst="line">
            <a:avLst/>
          </a:prstGeom>
          <a:ln w="158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 Placeholder 2">
            <a:extLst>
              <a:ext uri="{FF2B5EF4-FFF2-40B4-BE49-F238E27FC236}">
                <a16:creationId xmlns:a16="http://schemas.microsoft.com/office/drawing/2014/main" id="{85583781-0568-4740-9A86-4B008DCFE1C8}"/>
              </a:ext>
            </a:extLst>
          </p:cNvPr>
          <p:cNvSpPr>
            <a:spLocks noGrp="1"/>
          </p:cNvSpPr>
          <p:nvPr>
            <p:ph type="body" sz="quarter" idx="10" hasCustomPrompt="1"/>
          </p:nvPr>
        </p:nvSpPr>
        <p:spPr>
          <a:xfrm>
            <a:off x="295099" y="728030"/>
            <a:ext cx="3244850" cy="544513"/>
          </a:xfrm>
          <a:prstGeom prst="rect">
            <a:avLst/>
          </a:prstGeom>
        </p:spPr>
        <p:txBody>
          <a:bodyPr/>
          <a:lstStyle>
            <a:lvl1pPr>
              <a:defRPr sz="1200" b="1">
                <a:solidFill>
                  <a:schemeClr val="accent4">
                    <a:lumMod val="50000"/>
                  </a:schemeClr>
                </a:solidFill>
              </a:defRPr>
            </a:lvl1pPr>
          </a:lstStyle>
          <a:p>
            <a:pPr lvl="0"/>
            <a:r>
              <a:rPr lang="en-GB"/>
              <a:t>PRODUCT DESCRIPTOR</a:t>
            </a:r>
            <a:endParaRPr lang="en-US"/>
          </a:p>
        </p:txBody>
      </p:sp>
      <p:pic>
        <p:nvPicPr>
          <p:cNvPr id="9" name="Picture 8" descr="Image result for citb logo">
            <a:extLst>
              <a:ext uri="{FF2B5EF4-FFF2-40B4-BE49-F238E27FC236}">
                <a16:creationId xmlns:a16="http://schemas.microsoft.com/office/drawing/2014/main" id="{E14E8C6D-F51B-44A8-A807-F9F9AF5E05EA}"/>
              </a:ext>
            </a:extLst>
          </p:cNvPr>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7712447" y="294635"/>
            <a:ext cx="1105550" cy="429183"/>
          </a:xfrm>
          <a:prstGeom prst="rect">
            <a:avLst/>
          </a:prstGeom>
          <a:noFill/>
        </p:spPr>
      </p:pic>
    </p:spTree>
    <p:extLst>
      <p:ext uri="{BB962C8B-B14F-4D97-AF65-F5344CB8AC3E}">
        <p14:creationId xmlns:p14="http://schemas.microsoft.com/office/powerpoint/2010/main" val="7927309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Contents">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01755" y="1125538"/>
            <a:ext cx="6683245" cy="3380185"/>
          </a:xfrm>
          <a:prstGeom prst="rect">
            <a:avLst/>
          </a:prstGeom>
        </p:spPr>
        <p:txBody>
          <a:bodyPr/>
          <a:lstStyle>
            <a:lvl1pPr marL="457200" indent="-457200">
              <a:lnSpc>
                <a:spcPct val="110000"/>
              </a:lnSpc>
              <a:buClr>
                <a:schemeClr val="accent2"/>
              </a:buClr>
              <a:buFont typeface="+mj-lt"/>
              <a:buAutoNum type="arabicPeriod"/>
              <a:defRPr sz="2000" baseline="0"/>
            </a:lvl1pPr>
            <a:lvl2pPr>
              <a:defRPr sz="1800"/>
            </a:lvl2pPr>
            <a:lvl3pPr>
              <a:defRPr sz="1800"/>
            </a:lvl3pPr>
            <a:lvl4pPr>
              <a:defRPr sz="1800"/>
            </a:lvl4pPr>
            <a:lvl5pPr>
              <a:defRPr sz="1800"/>
            </a:lvl5pPr>
          </a:lstStyle>
          <a:p>
            <a:pPr lvl="0"/>
            <a:r>
              <a:rPr lang="en-US"/>
              <a:t>Click to edit contents list, Arial 20pt</a:t>
            </a:r>
            <a:br>
              <a:rPr lang="en-US"/>
            </a:br>
            <a:r>
              <a:rPr lang="en-US"/>
              <a:t>Section titles go here</a:t>
            </a:r>
            <a:br>
              <a:rPr lang="en-US"/>
            </a:br>
            <a:endParaRPr lang="en-US"/>
          </a:p>
        </p:txBody>
      </p:sp>
      <p:sp>
        <p:nvSpPr>
          <p:cNvPr id="5" name="Title 2">
            <a:extLst>
              <a:ext uri="{FF2B5EF4-FFF2-40B4-BE49-F238E27FC236}">
                <a16:creationId xmlns:a16="http://schemas.microsoft.com/office/drawing/2014/main" id="{948A32E9-1989-D143-9C66-572216E60CC0}"/>
              </a:ext>
            </a:extLst>
          </p:cNvPr>
          <p:cNvSpPr>
            <a:spLocks noGrp="1"/>
          </p:cNvSpPr>
          <p:nvPr>
            <p:ph type="title" hasCustomPrompt="1"/>
          </p:nvPr>
        </p:nvSpPr>
        <p:spPr>
          <a:xfrm>
            <a:off x="295099" y="505861"/>
            <a:ext cx="8466314" cy="373895"/>
          </a:xfrm>
          <a:prstGeom prst="rect">
            <a:avLst/>
          </a:prstGeom>
        </p:spPr>
        <p:txBody>
          <a:bodyPr/>
          <a:lstStyle>
            <a:lvl1pPr>
              <a:defRPr b="1">
                <a:solidFill>
                  <a:schemeClr val="accent4">
                    <a:lumMod val="50000"/>
                  </a:schemeClr>
                </a:solidFill>
              </a:defRPr>
            </a:lvl1pPr>
          </a:lstStyle>
          <a:p>
            <a:r>
              <a:rPr lang="en-US"/>
              <a:t>Contents</a:t>
            </a:r>
          </a:p>
        </p:txBody>
      </p:sp>
      <p:pic>
        <p:nvPicPr>
          <p:cNvPr id="6" name="Picture 5" descr="Image result for citb logo">
            <a:extLst>
              <a:ext uri="{FF2B5EF4-FFF2-40B4-BE49-F238E27FC236}">
                <a16:creationId xmlns:a16="http://schemas.microsoft.com/office/drawing/2014/main" id="{160D1B0C-A36E-41AB-9845-13F444CB8C37}"/>
              </a:ext>
            </a:extLst>
          </p:cNvPr>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7712447" y="294635"/>
            <a:ext cx="1105550" cy="429183"/>
          </a:xfrm>
          <a:prstGeom prst="rect">
            <a:avLst/>
          </a:prstGeom>
          <a:noFill/>
        </p:spPr>
      </p:pic>
    </p:spTree>
    <p:extLst>
      <p:ext uri="{BB962C8B-B14F-4D97-AF65-F5344CB8AC3E}">
        <p14:creationId xmlns:p14="http://schemas.microsoft.com/office/powerpoint/2010/main" val="16871142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03328-B772-BB2B-427F-8BB63D3DAEF3}"/>
              </a:ext>
            </a:extLst>
          </p:cNvPr>
          <p:cNvSpPr>
            <a:spLocks noGrp="1"/>
          </p:cNvSpPr>
          <p:nvPr>
            <p:ph type="title"/>
          </p:nvPr>
        </p:nvSpPr>
        <p:spPr>
          <a:xfrm>
            <a:off x="628650" y="274638"/>
            <a:ext cx="7886700" cy="993775"/>
          </a:xfrm>
          <a:prstGeom prst="rect">
            <a:avLst/>
          </a:prstGeom>
        </p:spPr>
        <p:txBody>
          <a:bodyPr/>
          <a:lstStyle/>
          <a:p>
            <a:r>
              <a:rPr lang="en-GB"/>
              <a:t>Click to edit Master title style</a:t>
            </a:r>
          </a:p>
        </p:txBody>
      </p:sp>
    </p:spTree>
    <p:extLst>
      <p:ext uri="{BB962C8B-B14F-4D97-AF65-F5344CB8AC3E}">
        <p14:creationId xmlns:p14="http://schemas.microsoft.com/office/powerpoint/2010/main" val="24887692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Contents">
    <p:spTree>
      <p:nvGrpSpPr>
        <p:cNvPr id="1" name=""/>
        <p:cNvGrpSpPr/>
        <p:nvPr/>
      </p:nvGrpSpPr>
      <p:grpSpPr>
        <a:xfrm>
          <a:off x="0" y="0"/>
          <a:ext cx="0" cy="0"/>
          <a:chOff x="0" y="0"/>
          <a:chExt cx="0" cy="0"/>
        </a:xfrm>
      </p:grpSpPr>
      <p:pic>
        <p:nvPicPr>
          <p:cNvPr id="5" name="Picture 4" descr="A picture containing text, vector graphics&#10;&#10;Description automatically generated">
            <a:extLst>
              <a:ext uri="{FF2B5EF4-FFF2-40B4-BE49-F238E27FC236}">
                <a16:creationId xmlns:a16="http://schemas.microsoft.com/office/drawing/2014/main" id="{4700E9E5-4A94-854D-8D70-550FC30004D2}"/>
              </a:ext>
            </a:extLst>
          </p:cNvPr>
          <p:cNvPicPr>
            <a:picLocks noChangeAspect="1"/>
          </p:cNvPicPr>
          <p:nvPr userDrawn="1"/>
        </p:nvPicPr>
        <p:blipFill>
          <a:blip r:embed="rId2"/>
          <a:stretch>
            <a:fillRect/>
          </a:stretch>
        </p:blipFill>
        <p:spPr>
          <a:xfrm>
            <a:off x="6452841" y="2279152"/>
            <a:ext cx="2542478" cy="2299007"/>
          </a:xfrm>
          <a:prstGeom prst="rect">
            <a:avLst/>
          </a:prstGeom>
        </p:spPr>
      </p:pic>
      <p:sp>
        <p:nvSpPr>
          <p:cNvPr id="6" name="Text Placeholder 2">
            <a:extLst>
              <a:ext uri="{FF2B5EF4-FFF2-40B4-BE49-F238E27FC236}">
                <a16:creationId xmlns:a16="http://schemas.microsoft.com/office/drawing/2014/main" id="{F64759E5-5C43-FF48-A1C8-7C4065FD166C}"/>
              </a:ext>
            </a:extLst>
          </p:cNvPr>
          <p:cNvSpPr>
            <a:spLocks noGrp="1"/>
          </p:cNvSpPr>
          <p:nvPr>
            <p:ph type="body" sz="quarter" idx="10" hasCustomPrompt="1"/>
          </p:nvPr>
        </p:nvSpPr>
        <p:spPr>
          <a:xfrm>
            <a:off x="301755" y="1125538"/>
            <a:ext cx="6683245" cy="3380185"/>
          </a:xfrm>
          <a:prstGeom prst="rect">
            <a:avLst/>
          </a:prstGeom>
        </p:spPr>
        <p:txBody>
          <a:bodyPr/>
          <a:lstStyle>
            <a:lvl1pPr marL="457200" indent="-457200">
              <a:lnSpc>
                <a:spcPct val="110000"/>
              </a:lnSpc>
              <a:buClr>
                <a:schemeClr val="accent2"/>
              </a:buClr>
              <a:buFont typeface="+mj-lt"/>
              <a:buAutoNum type="arabicPeriod"/>
              <a:defRPr sz="2000" baseline="0"/>
            </a:lvl1pPr>
            <a:lvl2pPr>
              <a:defRPr sz="1800"/>
            </a:lvl2pPr>
            <a:lvl3pPr>
              <a:defRPr sz="1800"/>
            </a:lvl3pPr>
            <a:lvl4pPr>
              <a:defRPr sz="1800"/>
            </a:lvl4pPr>
            <a:lvl5pPr>
              <a:defRPr sz="1800"/>
            </a:lvl5pPr>
          </a:lstStyle>
          <a:p>
            <a:pPr lvl="0"/>
            <a:r>
              <a:rPr lang="en-US"/>
              <a:t>Click to edit contents list, Arial 20pt</a:t>
            </a:r>
            <a:br>
              <a:rPr lang="en-US"/>
            </a:br>
            <a:r>
              <a:rPr lang="en-US"/>
              <a:t>Section titles go here</a:t>
            </a:r>
            <a:br>
              <a:rPr lang="en-US"/>
            </a:br>
            <a:endParaRPr lang="en-US"/>
          </a:p>
        </p:txBody>
      </p:sp>
      <p:sp>
        <p:nvSpPr>
          <p:cNvPr id="8" name="Title 2">
            <a:extLst>
              <a:ext uri="{FF2B5EF4-FFF2-40B4-BE49-F238E27FC236}">
                <a16:creationId xmlns:a16="http://schemas.microsoft.com/office/drawing/2014/main" id="{6BC01593-9474-9545-8A17-E7596C0D1A9E}"/>
              </a:ext>
            </a:extLst>
          </p:cNvPr>
          <p:cNvSpPr>
            <a:spLocks noGrp="1"/>
          </p:cNvSpPr>
          <p:nvPr>
            <p:ph type="title" hasCustomPrompt="1"/>
          </p:nvPr>
        </p:nvSpPr>
        <p:spPr>
          <a:xfrm>
            <a:off x="295099" y="505861"/>
            <a:ext cx="8466314" cy="373895"/>
          </a:xfrm>
          <a:prstGeom prst="rect">
            <a:avLst/>
          </a:prstGeom>
        </p:spPr>
        <p:txBody>
          <a:bodyPr/>
          <a:lstStyle>
            <a:lvl1pPr>
              <a:defRPr b="1">
                <a:solidFill>
                  <a:schemeClr val="accent4">
                    <a:lumMod val="50000"/>
                  </a:schemeClr>
                </a:solidFill>
              </a:defRPr>
            </a:lvl1pPr>
          </a:lstStyle>
          <a:p>
            <a:r>
              <a:rPr lang="en-US"/>
              <a:t>Contents</a:t>
            </a:r>
          </a:p>
        </p:txBody>
      </p:sp>
      <p:pic>
        <p:nvPicPr>
          <p:cNvPr id="7" name="Picture 6" descr="Image result for citb logo">
            <a:extLst>
              <a:ext uri="{FF2B5EF4-FFF2-40B4-BE49-F238E27FC236}">
                <a16:creationId xmlns:a16="http://schemas.microsoft.com/office/drawing/2014/main" id="{6000BED6-A8D4-46A0-800A-1B4E6FCE0715}"/>
              </a:ext>
            </a:extLst>
          </p:cNvPr>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7712447" y="294635"/>
            <a:ext cx="1105550" cy="429183"/>
          </a:xfrm>
          <a:prstGeom prst="rect">
            <a:avLst/>
          </a:prstGeom>
          <a:noFill/>
        </p:spPr>
      </p:pic>
    </p:spTree>
    <p:extLst>
      <p:ext uri="{BB962C8B-B14F-4D97-AF65-F5344CB8AC3E}">
        <p14:creationId xmlns:p14="http://schemas.microsoft.com/office/powerpoint/2010/main" val="29296808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2_Contents">
    <p:spTree>
      <p:nvGrpSpPr>
        <p:cNvPr id="1" name=""/>
        <p:cNvGrpSpPr/>
        <p:nvPr/>
      </p:nvGrpSpPr>
      <p:grpSpPr>
        <a:xfrm>
          <a:off x="0" y="0"/>
          <a:ext cx="0" cy="0"/>
          <a:chOff x="0" y="0"/>
          <a:chExt cx="0" cy="0"/>
        </a:xfrm>
      </p:grpSpPr>
      <p:pic>
        <p:nvPicPr>
          <p:cNvPr id="4" name="Picture 3" descr="A picture containing text, toy, vector graphics&#10;&#10;Description automatically generated">
            <a:extLst>
              <a:ext uri="{FF2B5EF4-FFF2-40B4-BE49-F238E27FC236}">
                <a16:creationId xmlns:a16="http://schemas.microsoft.com/office/drawing/2014/main" id="{1611F8F6-008E-E749-8207-D1B8C5CBC477}"/>
              </a:ext>
            </a:extLst>
          </p:cNvPr>
          <p:cNvPicPr>
            <a:picLocks noChangeAspect="1"/>
          </p:cNvPicPr>
          <p:nvPr userDrawn="1"/>
        </p:nvPicPr>
        <p:blipFill>
          <a:blip r:embed="rId2"/>
          <a:stretch>
            <a:fillRect/>
          </a:stretch>
        </p:blipFill>
        <p:spPr>
          <a:xfrm>
            <a:off x="6395382" y="2276475"/>
            <a:ext cx="2599938" cy="2305049"/>
          </a:xfrm>
          <a:prstGeom prst="rect">
            <a:avLst/>
          </a:prstGeom>
        </p:spPr>
      </p:pic>
      <p:sp>
        <p:nvSpPr>
          <p:cNvPr id="6" name="Text Placeholder 2">
            <a:extLst>
              <a:ext uri="{FF2B5EF4-FFF2-40B4-BE49-F238E27FC236}">
                <a16:creationId xmlns:a16="http://schemas.microsoft.com/office/drawing/2014/main" id="{329D9F24-691D-8D4B-B2C0-6435CBD03C12}"/>
              </a:ext>
            </a:extLst>
          </p:cNvPr>
          <p:cNvSpPr>
            <a:spLocks noGrp="1"/>
          </p:cNvSpPr>
          <p:nvPr>
            <p:ph type="body" sz="quarter" idx="10" hasCustomPrompt="1"/>
          </p:nvPr>
        </p:nvSpPr>
        <p:spPr>
          <a:xfrm>
            <a:off x="301755" y="1125538"/>
            <a:ext cx="6683245" cy="3380185"/>
          </a:xfrm>
          <a:prstGeom prst="rect">
            <a:avLst/>
          </a:prstGeom>
        </p:spPr>
        <p:txBody>
          <a:bodyPr/>
          <a:lstStyle>
            <a:lvl1pPr marL="457200" indent="-457200">
              <a:lnSpc>
                <a:spcPct val="110000"/>
              </a:lnSpc>
              <a:buClr>
                <a:schemeClr val="accent2"/>
              </a:buClr>
              <a:buFont typeface="+mj-lt"/>
              <a:buAutoNum type="arabicPeriod"/>
              <a:defRPr sz="2000" baseline="0"/>
            </a:lvl1pPr>
            <a:lvl2pPr>
              <a:defRPr sz="1800"/>
            </a:lvl2pPr>
            <a:lvl3pPr>
              <a:defRPr sz="1800"/>
            </a:lvl3pPr>
            <a:lvl4pPr>
              <a:defRPr sz="1800"/>
            </a:lvl4pPr>
            <a:lvl5pPr>
              <a:defRPr sz="1800"/>
            </a:lvl5pPr>
          </a:lstStyle>
          <a:p>
            <a:pPr lvl="0"/>
            <a:r>
              <a:rPr lang="en-US"/>
              <a:t>Click to edit contents list, Arial 20pt</a:t>
            </a:r>
            <a:br>
              <a:rPr lang="en-US"/>
            </a:br>
            <a:r>
              <a:rPr lang="en-US"/>
              <a:t>Section titles go here</a:t>
            </a:r>
            <a:br>
              <a:rPr lang="en-US"/>
            </a:br>
            <a:endParaRPr lang="en-US"/>
          </a:p>
        </p:txBody>
      </p:sp>
      <p:sp>
        <p:nvSpPr>
          <p:cNvPr id="8" name="Title 2">
            <a:extLst>
              <a:ext uri="{FF2B5EF4-FFF2-40B4-BE49-F238E27FC236}">
                <a16:creationId xmlns:a16="http://schemas.microsoft.com/office/drawing/2014/main" id="{A18A877A-D420-3940-BBCA-7D1FDBD6FCEF}"/>
              </a:ext>
            </a:extLst>
          </p:cNvPr>
          <p:cNvSpPr>
            <a:spLocks noGrp="1"/>
          </p:cNvSpPr>
          <p:nvPr>
            <p:ph type="title" hasCustomPrompt="1"/>
          </p:nvPr>
        </p:nvSpPr>
        <p:spPr>
          <a:xfrm>
            <a:off x="295099" y="505861"/>
            <a:ext cx="8466314" cy="373895"/>
          </a:xfrm>
          <a:prstGeom prst="rect">
            <a:avLst/>
          </a:prstGeom>
        </p:spPr>
        <p:txBody>
          <a:bodyPr/>
          <a:lstStyle>
            <a:lvl1pPr>
              <a:defRPr b="1">
                <a:solidFill>
                  <a:schemeClr val="accent4">
                    <a:lumMod val="50000"/>
                  </a:schemeClr>
                </a:solidFill>
              </a:defRPr>
            </a:lvl1pPr>
          </a:lstStyle>
          <a:p>
            <a:r>
              <a:rPr lang="en-US"/>
              <a:t>Contents</a:t>
            </a:r>
          </a:p>
        </p:txBody>
      </p:sp>
      <p:pic>
        <p:nvPicPr>
          <p:cNvPr id="9" name="Picture 8" descr="A picture containing qr code&#10;&#10;Description automatically generated">
            <a:extLst>
              <a:ext uri="{FF2B5EF4-FFF2-40B4-BE49-F238E27FC236}">
                <a16:creationId xmlns:a16="http://schemas.microsoft.com/office/drawing/2014/main" id="{712F7F97-4E40-4A47-AF77-8EC259ECB80B}"/>
              </a:ext>
            </a:extLst>
          </p:cNvPr>
          <p:cNvPicPr>
            <a:picLocks noChangeAspect="1"/>
          </p:cNvPicPr>
          <p:nvPr userDrawn="1"/>
        </p:nvPicPr>
        <p:blipFill rotWithShape="1">
          <a:blip r:embed="rId3"/>
          <a:srcRect r="56310"/>
          <a:stretch/>
        </p:blipFill>
        <p:spPr>
          <a:xfrm>
            <a:off x="8233227" y="254000"/>
            <a:ext cx="701767" cy="235425"/>
          </a:xfrm>
          <a:prstGeom prst="rect">
            <a:avLst/>
          </a:prstGeom>
        </p:spPr>
      </p:pic>
    </p:spTree>
    <p:extLst>
      <p:ext uri="{BB962C8B-B14F-4D97-AF65-F5344CB8AC3E}">
        <p14:creationId xmlns:p14="http://schemas.microsoft.com/office/powerpoint/2010/main" val="29161571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Intro / Quote layout">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C2038A9D-1711-0140-A60F-BAA0B58EBB1C}"/>
              </a:ext>
            </a:extLst>
          </p:cNvPr>
          <p:cNvSpPr>
            <a:spLocks noGrp="1"/>
          </p:cNvSpPr>
          <p:nvPr>
            <p:ph type="body" sz="quarter" idx="10" hasCustomPrompt="1"/>
          </p:nvPr>
        </p:nvSpPr>
        <p:spPr>
          <a:xfrm>
            <a:off x="301755" y="1125538"/>
            <a:ext cx="6683245" cy="3380185"/>
          </a:xfrm>
          <a:prstGeom prst="rect">
            <a:avLst/>
          </a:prstGeom>
        </p:spPr>
        <p:txBody>
          <a:bodyPr/>
          <a:lstStyle>
            <a:lvl1pPr marL="457200" indent="-457200">
              <a:lnSpc>
                <a:spcPct val="110000"/>
              </a:lnSpc>
              <a:buClr>
                <a:schemeClr val="accent2"/>
              </a:buClr>
              <a:buFont typeface="+mj-lt"/>
              <a:buAutoNum type="arabicPeriod"/>
              <a:defRPr sz="2000" baseline="0"/>
            </a:lvl1pPr>
            <a:lvl2pPr>
              <a:defRPr sz="1800"/>
            </a:lvl2pPr>
            <a:lvl3pPr>
              <a:defRPr sz="1800"/>
            </a:lvl3pPr>
            <a:lvl4pPr>
              <a:defRPr sz="1800"/>
            </a:lvl4pPr>
            <a:lvl5pPr>
              <a:defRPr sz="1800"/>
            </a:lvl5pPr>
          </a:lstStyle>
          <a:p>
            <a:pPr lvl="0"/>
            <a:r>
              <a:rPr lang="en-US"/>
              <a:t>Click to edit contents list, Arial 20pt</a:t>
            </a:r>
            <a:br>
              <a:rPr lang="en-US"/>
            </a:br>
            <a:r>
              <a:rPr lang="en-US"/>
              <a:t>Section titles go here</a:t>
            </a:r>
            <a:br>
              <a:rPr lang="en-US"/>
            </a:br>
            <a:endParaRPr lang="en-US"/>
          </a:p>
        </p:txBody>
      </p:sp>
      <p:sp>
        <p:nvSpPr>
          <p:cNvPr id="7" name="Title 2">
            <a:extLst>
              <a:ext uri="{FF2B5EF4-FFF2-40B4-BE49-F238E27FC236}">
                <a16:creationId xmlns:a16="http://schemas.microsoft.com/office/drawing/2014/main" id="{C301598D-3DE1-434B-BDC2-9608D31FCCE8}"/>
              </a:ext>
            </a:extLst>
          </p:cNvPr>
          <p:cNvSpPr>
            <a:spLocks noGrp="1"/>
          </p:cNvSpPr>
          <p:nvPr>
            <p:ph type="title" hasCustomPrompt="1"/>
          </p:nvPr>
        </p:nvSpPr>
        <p:spPr>
          <a:xfrm>
            <a:off x="295099" y="505861"/>
            <a:ext cx="8466314" cy="373895"/>
          </a:xfrm>
          <a:prstGeom prst="rect">
            <a:avLst/>
          </a:prstGeom>
        </p:spPr>
        <p:txBody>
          <a:bodyPr/>
          <a:lstStyle>
            <a:lvl1pPr>
              <a:defRPr b="1">
                <a:solidFill>
                  <a:schemeClr val="accent4">
                    <a:lumMod val="50000"/>
                  </a:schemeClr>
                </a:solidFill>
              </a:defRPr>
            </a:lvl1pPr>
          </a:lstStyle>
          <a:p>
            <a:r>
              <a:rPr lang="en-US"/>
              <a:t>Contents</a:t>
            </a:r>
          </a:p>
        </p:txBody>
      </p:sp>
      <p:pic>
        <p:nvPicPr>
          <p:cNvPr id="6" name="Picture 5" descr="Image result for citb logo">
            <a:extLst>
              <a:ext uri="{FF2B5EF4-FFF2-40B4-BE49-F238E27FC236}">
                <a16:creationId xmlns:a16="http://schemas.microsoft.com/office/drawing/2014/main" id="{BC638615-4409-4339-B39D-9026AD79D3D2}"/>
              </a:ext>
            </a:extLst>
          </p:cNvPr>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7712447" y="294635"/>
            <a:ext cx="1105550" cy="429183"/>
          </a:xfrm>
          <a:prstGeom prst="rect">
            <a:avLst/>
          </a:prstGeom>
          <a:noFill/>
        </p:spPr>
      </p:pic>
    </p:spTree>
    <p:extLst>
      <p:ext uri="{BB962C8B-B14F-4D97-AF65-F5344CB8AC3E}">
        <p14:creationId xmlns:p14="http://schemas.microsoft.com/office/powerpoint/2010/main" val="35673302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sp>
        <p:nvSpPr>
          <p:cNvPr id="4" name="Title 16"/>
          <p:cNvSpPr>
            <a:spLocks noGrp="1"/>
          </p:cNvSpPr>
          <p:nvPr>
            <p:ph type="title" hasCustomPrompt="1"/>
          </p:nvPr>
        </p:nvSpPr>
        <p:spPr>
          <a:xfrm>
            <a:off x="295099" y="2276475"/>
            <a:ext cx="8466314" cy="863203"/>
          </a:xfrm>
          <a:prstGeom prst="rect">
            <a:avLst/>
          </a:prstGeom>
        </p:spPr>
        <p:txBody>
          <a:bodyPr anchor="b"/>
          <a:lstStyle>
            <a:lvl1pPr>
              <a:defRPr sz="5000" b="1">
                <a:solidFill>
                  <a:schemeClr val="bg1"/>
                </a:solidFill>
              </a:defRPr>
            </a:lvl1pPr>
          </a:lstStyle>
          <a:p>
            <a:r>
              <a:rPr lang="en-US"/>
              <a:t>Click to edit Section Divider title, Arial 50pt</a:t>
            </a:r>
          </a:p>
        </p:txBody>
      </p:sp>
      <p:pic>
        <p:nvPicPr>
          <p:cNvPr id="6" name="Picture 5" descr="A picture containing qr code&#10;&#10;Description automatically generated">
            <a:extLst>
              <a:ext uri="{FF2B5EF4-FFF2-40B4-BE49-F238E27FC236}">
                <a16:creationId xmlns:a16="http://schemas.microsoft.com/office/drawing/2014/main" id="{300E381D-1696-4641-ABE2-F81B13E9A1D3}"/>
              </a:ext>
            </a:extLst>
          </p:cNvPr>
          <p:cNvPicPr>
            <a:picLocks noChangeAspect="1"/>
          </p:cNvPicPr>
          <p:nvPr userDrawn="1"/>
        </p:nvPicPr>
        <p:blipFill rotWithShape="1">
          <a:blip r:embed="rId2"/>
          <a:srcRect r="56310"/>
          <a:stretch/>
        </p:blipFill>
        <p:spPr>
          <a:xfrm>
            <a:off x="8233227" y="254000"/>
            <a:ext cx="701767" cy="235425"/>
          </a:xfrm>
          <a:prstGeom prst="rect">
            <a:avLst/>
          </a:prstGeom>
        </p:spPr>
      </p:pic>
    </p:spTree>
    <p:extLst>
      <p:ext uri="{BB962C8B-B14F-4D97-AF65-F5344CB8AC3E}">
        <p14:creationId xmlns:p14="http://schemas.microsoft.com/office/powerpoint/2010/main" val="40823089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Divider">
    <p:spTree>
      <p:nvGrpSpPr>
        <p:cNvPr id="1" name=""/>
        <p:cNvGrpSpPr/>
        <p:nvPr/>
      </p:nvGrpSpPr>
      <p:grpSpPr>
        <a:xfrm>
          <a:off x="0" y="0"/>
          <a:ext cx="0" cy="0"/>
          <a:chOff x="0" y="0"/>
          <a:chExt cx="0" cy="0"/>
        </a:xfrm>
      </p:grpSpPr>
      <p:sp>
        <p:nvSpPr>
          <p:cNvPr id="4" name="Title 16"/>
          <p:cNvSpPr>
            <a:spLocks noGrp="1"/>
          </p:cNvSpPr>
          <p:nvPr>
            <p:ph type="title" hasCustomPrompt="1"/>
          </p:nvPr>
        </p:nvSpPr>
        <p:spPr>
          <a:xfrm>
            <a:off x="295099" y="2276475"/>
            <a:ext cx="8466314" cy="863203"/>
          </a:xfrm>
          <a:prstGeom prst="rect">
            <a:avLst/>
          </a:prstGeom>
        </p:spPr>
        <p:txBody>
          <a:bodyPr anchor="b"/>
          <a:lstStyle>
            <a:lvl1pPr>
              <a:defRPr sz="5000" b="1">
                <a:solidFill>
                  <a:schemeClr val="accent4">
                    <a:lumMod val="50000"/>
                  </a:schemeClr>
                </a:solidFill>
              </a:defRPr>
            </a:lvl1pPr>
          </a:lstStyle>
          <a:p>
            <a:r>
              <a:rPr lang="en-US"/>
              <a:t>Click to edit Section Divider title, Arial 50pt</a:t>
            </a:r>
          </a:p>
        </p:txBody>
      </p:sp>
      <p:cxnSp>
        <p:nvCxnSpPr>
          <p:cNvPr id="6" name="Straight Connector 5">
            <a:extLst>
              <a:ext uri="{FF2B5EF4-FFF2-40B4-BE49-F238E27FC236}">
                <a16:creationId xmlns:a16="http://schemas.microsoft.com/office/drawing/2014/main" id="{5E434661-E20F-42DB-B148-9F760F27A600}"/>
              </a:ext>
            </a:extLst>
          </p:cNvPr>
          <p:cNvCxnSpPr/>
          <p:nvPr userDrawn="1"/>
        </p:nvCxnSpPr>
        <p:spPr>
          <a:xfrm>
            <a:off x="397458" y="738219"/>
            <a:ext cx="1818000" cy="0"/>
          </a:xfrm>
          <a:prstGeom prst="line">
            <a:avLst/>
          </a:prstGeom>
          <a:ln w="158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2">
            <a:extLst>
              <a:ext uri="{FF2B5EF4-FFF2-40B4-BE49-F238E27FC236}">
                <a16:creationId xmlns:a16="http://schemas.microsoft.com/office/drawing/2014/main" id="{9F5F236E-7530-0C41-8D34-74A9E5832925}"/>
              </a:ext>
            </a:extLst>
          </p:cNvPr>
          <p:cNvSpPr>
            <a:spLocks noGrp="1"/>
          </p:cNvSpPr>
          <p:nvPr>
            <p:ph type="body" sz="quarter" idx="10" hasCustomPrompt="1"/>
          </p:nvPr>
        </p:nvSpPr>
        <p:spPr>
          <a:xfrm>
            <a:off x="295099" y="728030"/>
            <a:ext cx="3244850" cy="544513"/>
          </a:xfrm>
          <a:prstGeom prst="rect">
            <a:avLst/>
          </a:prstGeom>
        </p:spPr>
        <p:txBody>
          <a:bodyPr/>
          <a:lstStyle>
            <a:lvl1pPr>
              <a:defRPr sz="1200" b="1">
                <a:solidFill>
                  <a:schemeClr val="accent4">
                    <a:lumMod val="50000"/>
                  </a:schemeClr>
                </a:solidFill>
              </a:defRPr>
            </a:lvl1pPr>
          </a:lstStyle>
          <a:p>
            <a:pPr lvl="0"/>
            <a:r>
              <a:rPr lang="en-GB"/>
              <a:t>PRODUCT DESCRIPTOR</a:t>
            </a:r>
            <a:endParaRPr lang="en-US"/>
          </a:p>
        </p:txBody>
      </p:sp>
      <p:pic>
        <p:nvPicPr>
          <p:cNvPr id="9" name="Picture 8" descr="Image result for citb logo">
            <a:extLst>
              <a:ext uri="{FF2B5EF4-FFF2-40B4-BE49-F238E27FC236}">
                <a16:creationId xmlns:a16="http://schemas.microsoft.com/office/drawing/2014/main" id="{51B92C88-3D04-4836-B152-D5DDE5885064}"/>
              </a:ext>
            </a:extLst>
          </p:cNvPr>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7712447" y="294635"/>
            <a:ext cx="1105550" cy="429183"/>
          </a:xfrm>
          <a:prstGeom prst="rect">
            <a:avLst/>
          </a:prstGeom>
          <a:noFill/>
        </p:spPr>
      </p:pic>
    </p:spTree>
    <p:extLst>
      <p:ext uri="{BB962C8B-B14F-4D97-AF65-F5344CB8AC3E}">
        <p14:creationId xmlns:p14="http://schemas.microsoft.com/office/powerpoint/2010/main" val="11457629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2_Divider">
    <p:spTree>
      <p:nvGrpSpPr>
        <p:cNvPr id="1" name=""/>
        <p:cNvGrpSpPr/>
        <p:nvPr/>
      </p:nvGrpSpPr>
      <p:grpSpPr>
        <a:xfrm>
          <a:off x="0" y="0"/>
          <a:ext cx="0" cy="0"/>
          <a:chOff x="0" y="0"/>
          <a:chExt cx="0" cy="0"/>
        </a:xfrm>
      </p:grpSpPr>
      <p:sp>
        <p:nvSpPr>
          <p:cNvPr id="4" name="Title 16"/>
          <p:cNvSpPr>
            <a:spLocks noGrp="1"/>
          </p:cNvSpPr>
          <p:nvPr>
            <p:ph type="title" hasCustomPrompt="1"/>
          </p:nvPr>
        </p:nvSpPr>
        <p:spPr>
          <a:xfrm>
            <a:off x="295099" y="2276475"/>
            <a:ext cx="8466314" cy="863203"/>
          </a:xfrm>
          <a:prstGeom prst="rect">
            <a:avLst/>
          </a:prstGeom>
        </p:spPr>
        <p:txBody>
          <a:bodyPr anchor="b"/>
          <a:lstStyle>
            <a:lvl1pPr>
              <a:defRPr sz="5000" b="1">
                <a:solidFill>
                  <a:schemeClr val="accent4">
                    <a:lumMod val="50000"/>
                  </a:schemeClr>
                </a:solidFill>
              </a:defRPr>
            </a:lvl1pPr>
          </a:lstStyle>
          <a:p>
            <a:r>
              <a:rPr lang="en-US"/>
              <a:t>Click to edit Section Divider title, Arial 50pt</a:t>
            </a:r>
          </a:p>
        </p:txBody>
      </p:sp>
      <p:cxnSp>
        <p:nvCxnSpPr>
          <p:cNvPr id="6" name="Straight Connector 5">
            <a:extLst>
              <a:ext uri="{FF2B5EF4-FFF2-40B4-BE49-F238E27FC236}">
                <a16:creationId xmlns:a16="http://schemas.microsoft.com/office/drawing/2014/main" id="{5E434661-E20F-42DB-B148-9F760F27A600}"/>
              </a:ext>
            </a:extLst>
          </p:cNvPr>
          <p:cNvCxnSpPr/>
          <p:nvPr userDrawn="1"/>
        </p:nvCxnSpPr>
        <p:spPr>
          <a:xfrm>
            <a:off x="397458" y="738219"/>
            <a:ext cx="1818000" cy="0"/>
          </a:xfrm>
          <a:prstGeom prst="line">
            <a:avLst/>
          </a:prstGeom>
          <a:ln w="158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2">
            <a:extLst>
              <a:ext uri="{FF2B5EF4-FFF2-40B4-BE49-F238E27FC236}">
                <a16:creationId xmlns:a16="http://schemas.microsoft.com/office/drawing/2014/main" id="{CB83DE36-D4BA-314F-B2DE-AFD61B267DFD}"/>
              </a:ext>
            </a:extLst>
          </p:cNvPr>
          <p:cNvSpPr>
            <a:spLocks noGrp="1"/>
          </p:cNvSpPr>
          <p:nvPr>
            <p:ph type="body" sz="quarter" idx="10" hasCustomPrompt="1"/>
          </p:nvPr>
        </p:nvSpPr>
        <p:spPr>
          <a:xfrm>
            <a:off x="295099" y="728030"/>
            <a:ext cx="3244850" cy="544513"/>
          </a:xfrm>
          <a:prstGeom prst="rect">
            <a:avLst/>
          </a:prstGeom>
        </p:spPr>
        <p:txBody>
          <a:bodyPr/>
          <a:lstStyle>
            <a:lvl1pPr>
              <a:defRPr sz="1200" b="1">
                <a:solidFill>
                  <a:schemeClr val="accent4">
                    <a:lumMod val="50000"/>
                  </a:schemeClr>
                </a:solidFill>
              </a:defRPr>
            </a:lvl1pPr>
          </a:lstStyle>
          <a:p>
            <a:pPr lvl="0"/>
            <a:r>
              <a:rPr lang="en-GB"/>
              <a:t>PRODUCT DESCRIPTOR</a:t>
            </a:r>
            <a:endParaRPr lang="en-US"/>
          </a:p>
        </p:txBody>
      </p:sp>
      <p:pic>
        <p:nvPicPr>
          <p:cNvPr id="9" name="Picture 8" descr="Image result for citb logo">
            <a:extLst>
              <a:ext uri="{FF2B5EF4-FFF2-40B4-BE49-F238E27FC236}">
                <a16:creationId xmlns:a16="http://schemas.microsoft.com/office/drawing/2014/main" id="{B20ED7BA-BFAD-4587-B7B4-3CF7F0CE3DAA}"/>
              </a:ext>
            </a:extLst>
          </p:cNvPr>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7712447" y="294635"/>
            <a:ext cx="1105550" cy="429183"/>
          </a:xfrm>
          <a:prstGeom prst="rect">
            <a:avLst/>
          </a:prstGeom>
          <a:noFill/>
        </p:spPr>
      </p:pic>
    </p:spTree>
    <p:extLst>
      <p:ext uri="{BB962C8B-B14F-4D97-AF65-F5344CB8AC3E}">
        <p14:creationId xmlns:p14="http://schemas.microsoft.com/office/powerpoint/2010/main" val="4077972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in List - Circle">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271423" y="780547"/>
            <a:ext cx="7072352" cy="3519992"/>
          </a:xfrm>
          <a:prstGeom prst="rect">
            <a:avLst/>
          </a:prstGeom>
        </p:spPr>
        <p:txBody>
          <a:bodyPr numCol="1">
            <a:noAutofit/>
          </a:bodyPr>
          <a:lstStyle>
            <a:lvl1pPr marL="342891" marR="0" indent="-342891" algn="l" defTabSz="914377" rtl="0" eaLnBrk="1" fontAlgn="auto" latinLnBrk="0" hangingPunct="1">
              <a:lnSpc>
                <a:spcPct val="100000"/>
              </a:lnSpc>
              <a:spcBef>
                <a:spcPts val="1000"/>
              </a:spcBef>
              <a:spcAft>
                <a:spcPts val="0"/>
              </a:spcAft>
              <a:buClr>
                <a:srgbClr val="B1006E"/>
              </a:buClr>
              <a:buSzPct val="100000"/>
              <a:buFont typeface="Arial" charset="0"/>
              <a:buChar char="•"/>
              <a:tabLst/>
              <a:defRPr sz="1600" baseline="0"/>
            </a:lvl1pPr>
            <a:lvl2pPr marL="685783" marR="0" indent="-169196" algn="l" defTabSz="914377" rtl="0" eaLnBrk="1" fontAlgn="auto" latinLnBrk="0" hangingPunct="1">
              <a:lnSpc>
                <a:spcPct val="90000"/>
              </a:lnSpc>
              <a:spcBef>
                <a:spcPts val="500"/>
              </a:spcBef>
              <a:spcAft>
                <a:spcPts val="0"/>
              </a:spcAft>
              <a:buClr>
                <a:srgbClr val="00B0F0"/>
              </a:buClr>
              <a:buSzPct val="100000"/>
              <a:buFont typeface="Arial" panose="020B0604020202020204" pitchFamily="34" charset="0"/>
              <a:buChar char="•"/>
              <a:tabLst/>
              <a:defRPr sz="1800"/>
            </a:lvl2pPr>
            <a:lvl3pPr>
              <a:buClr>
                <a:srgbClr val="00B0F0"/>
              </a:buClr>
              <a:buSzPct val="100000"/>
              <a:defRPr sz="1800"/>
            </a:lvl3pPr>
            <a:lvl4pPr>
              <a:buClr>
                <a:srgbClr val="00B0F0"/>
              </a:buClr>
              <a:buSzPct val="100000"/>
              <a:defRPr sz="1800"/>
            </a:lvl4pPr>
            <a:lvl5pPr>
              <a:buClr>
                <a:srgbClr val="00B0F0"/>
              </a:buClr>
              <a:buSzPct val="100000"/>
              <a:defRPr sz="1800"/>
            </a:lvl5pPr>
          </a:lstStyle>
          <a:p>
            <a:pPr lvl="0"/>
            <a:r>
              <a:rPr lang="en-GB"/>
              <a:t>Information can appear as a list, Arial 16pt.</a:t>
            </a:r>
            <a:br>
              <a:rPr lang="en-GB"/>
            </a:br>
            <a:r>
              <a:rPr lang="en-GB"/>
              <a:t>This template contains bullet points. </a:t>
            </a:r>
            <a:br>
              <a:rPr lang="en-GB"/>
            </a:br>
            <a:r>
              <a:rPr lang="en-GB"/>
              <a:t>If there is a lot of information, split across several slides rather than putting it all on one.</a:t>
            </a:r>
            <a:br>
              <a:rPr lang="en-GB"/>
            </a:br>
            <a:r>
              <a:rPr lang="en-US"/>
              <a:t>Key points can be pulled out in the circle shape - a slide of benefit circles can be found at the end of this template document, to copy &amp; paste onto your slide.</a:t>
            </a:r>
            <a:br>
              <a:rPr lang="en-US"/>
            </a:br>
            <a:r>
              <a:rPr lang="en-US"/>
              <a:t>Ensure the footer is updated on the “Main Slides” Master, so it applies to all content pages. </a:t>
            </a:r>
          </a:p>
        </p:txBody>
      </p:sp>
      <p:sp>
        <p:nvSpPr>
          <p:cNvPr id="3" name="Title 2"/>
          <p:cNvSpPr>
            <a:spLocks noGrp="1"/>
          </p:cNvSpPr>
          <p:nvPr>
            <p:ph type="title" hasCustomPrompt="1"/>
          </p:nvPr>
        </p:nvSpPr>
        <p:spPr>
          <a:xfrm>
            <a:off x="271245" y="298344"/>
            <a:ext cx="8477468" cy="373895"/>
          </a:xfrm>
          <a:prstGeom prst="rect">
            <a:avLst/>
          </a:prstGeom>
        </p:spPr>
        <p:txBody>
          <a:bodyPr/>
          <a:lstStyle>
            <a:lvl1pPr>
              <a:defRPr sz="2200">
                <a:solidFill>
                  <a:srgbClr val="B1006E"/>
                </a:solidFill>
              </a:defRPr>
            </a:lvl1pPr>
          </a:lstStyle>
          <a:p>
            <a:r>
              <a:rPr lang="en-US"/>
              <a:t>Click to edit title style, Arial 22pt, in </a:t>
            </a:r>
            <a:r>
              <a:rPr lang="en-US" err="1"/>
              <a:t>colour</a:t>
            </a:r>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3_Divider">
    <p:spTree>
      <p:nvGrpSpPr>
        <p:cNvPr id="1" name=""/>
        <p:cNvGrpSpPr/>
        <p:nvPr/>
      </p:nvGrpSpPr>
      <p:grpSpPr>
        <a:xfrm>
          <a:off x="0" y="0"/>
          <a:ext cx="0" cy="0"/>
          <a:chOff x="0" y="0"/>
          <a:chExt cx="0" cy="0"/>
        </a:xfrm>
      </p:grpSpPr>
      <p:sp>
        <p:nvSpPr>
          <p:cNvPr id="4" name="Title 16"/>
          <p:cNvSpPr>
            <a:spLocks noGrp="1"/>
          </p:cNvSpPr>
          <p:nvPr>
            <p:ph type="title" hasCustomPrompt="1"/>
          </p:nvPr>
        </p:nvSpPr>
        <p:spPr>
          <a:xfrm>
            <a:off x="295099" y="2276475"/>
            <a:ext cx="8466314" cy="863203"/>
          </a:xfrm>
          <a:prstGeom prst="rect">
            <a:avLst/>
          </a:prstGeom>
        </p:spPr>
        <p:txBody>
          <a:bodyPr anchor="b"/>
          <a:lstStyle>
            <a:lvl1pPr>
              <a:defRPr sz="5000" b="1">
                <a:solidFill>
                  <a:schemeClr val="bg1"/>
                </a:solidFill>
              </a:defRPr>
            </a:lvl1pPr>
          </a:lstStyle>
          <a:p>
            <a:r>
              <a:rPr lang="en-US"/>
              <a:t>Click to edit Section Divider title, Arial 50pt</a:t>
            </a:r>
          </a:p>
        </p:txBody>
      </p:sp>
      <p:cxnSp>
        <p:nvCxnSpPr>
          <p:cNvPr id="6" name="Straight Connector 5">
            <a:extLst>
              <a:ext uri="{FF2B5EF4-FFF2-40B4-BE49-F238E27FC236}">
                <a16:creationId xmlns:a16="http://schemas.microsoft.com/office/drawing/2014/main" id="{5E434661-E20F-42DB-B148-9F760F27A600}"/>
              </a:ext>
            </a:extLst>
          </p:cNvPr>
          <p:cNvCxnSpPr/>
          <p:nvPr userDrawn="1"/>
        </p:nvCxnSpPr>
        <p:spPr>
          <a:xfrm>
            <a:off x="397458" y="738219"/>
            <a:ext cx="1818000"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descr="A picture containing qr code&#10;&#10;Description automatically generated">
            <a:extLst>
              <a:ext uri="{FF2B5EF4-FFF2-40B4-BE49-F238E27FC236}">
                <a16:creationId xmlns:a16="http://schemas.microsoft.com/office/drawing/2014/main" id="{9F43AE07-61D3-1040-83CC-64D25F382FE1}"/>
              </a:ext>
            </a:extLst>
          </p:cNvPr>
          <p:cNvPicPr>
            <a:picLocks noChangeAspect="1"/>
          </p:cNvPicPr>
          <p:nvPr userDrawn="1"/>
        </p:nvPicPr>
        <p:blipFill>
          <a:blip r:embed="rId2"/>
          <a:stretch>
            <a:fillRect/>
          </a:stretch>
        </p:blipFill>
        <p:spPr>
          <a:xfrm>
            <a:off x="7142479" y="254000"/>
            <a:ext cx="1606233" cy="235425"/>
          </a:xfrm>
          <a:prstGeom prst="rect">
            <a:avLst/>
          </a:prstGeom>
        </p:spPr>
      </p:pic>
      <p:sp>
        <p:nvSpPr>
          <p:cNvPr id="7" name="Text Placeholder 2">
            <a:extLst>
              <a:ext uri="{FF2B5EF4-FFF2-40B4-BE49-F238E27FC236}">
                <a16:creationId xmlns:a16="http://schemas.microsoft.com/office/drawing/2014/main" id="{2C9F6CE1-04A6-6148-8927-134654BD632B}"/>
              </a:ext>
            </a:extLst>
          </p:cNvPr>
          <p:cNvSpPr>
            <a:spLocks noGrp="1"/>
          </p:cNvSpPr>
          <p:nvPr>
            <p:ph type="body" sz="quarter" idx="10" hasCustomPrompt="1"/>
          </p:nvPr>
        </p:nvSpPr>
        <p:spPr>
          <a:xfrm>
            <a:off x="295099" y="728030"/>
            <a:ext cx="3244850" cy="544513"/>
          </a:xfrm>
          <a:prstGeom prst="rect">
            <a:avLst/>
          </a:prstGeom>
        </p:spPr>
        <p:txBody>
          <a:bodyPr/>
          <a:lstStyle>
            <a:lvl1pPr>
              <a:defRPr sz="1200" b="1">
                <a:solidFill>
                  <a:schemeClr val="bg1"/>
                </a:solidFill>
              </a:defRPr>
            </a:lvl1pPr>
          </a:lstStyle>
          <a:p>
            <a:pPr lvl="0"/>
            <a:r>
              <a:rPr lang="en-GB"/>
              <a:t>PRODUCT DESCRIPTOR</a:t>
            </a:r>
            <a:endParaRPr lang="en-US"/>
          </a:p>
        </p:txBody>
      </p:sp>
    </p:spTree>
    <p:extLst>
      <p:ext uri="{BB962C8B-B14F-4D97-AF65-F5344CB8AC3E}">
        <p14:creationId xmlns:p14="http://schemas.microsoft.com/office/powerpoint/2010/main" val="4037418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Main Body ">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6B0C3A-21FB-FF4B-BA6A-23D5117C0432}"/>
              </a:ext>
            </a:extLst>
          </p:cNvPr>
          <p:cNvSpPr/>
          <p:nvPr userDrawn="1"/>
        </p:nvSpPr>
        <p:spPr>
          <a:xfrm rot="2700000">
            <a:off x="6248815" y="1853792"/>
            <a:ext cx="7972255" cy="797225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text, vector graphics&#10;&#10;Description automatically generated">
            <a:extLst>
              <a:ext uri="{FF2B5EF4-FFF2-40B4-BE49-F238E27FC236}">
                <a16:creationId xmlns:a16="http://schemas.microsoft.com/office/drawing/2014/main" id="{6E23C0E8-2B5B-0643-88B7-D6AE8E24B0ED}"/>
              </a:ext>
            </a:extLst>
          </p:cNvPr>
          <p:cNvPicPr>
            <a:picLocks noChangeAspect="1"/>
          </p:cNvPicPr>
          <p:nvPr userDrawn="1"/>
        </p:nvPicPr>
        <p:blipFill>
          <a:blip r:embed="rId2"/>
          <a:stretch>
            <a:fillRect/>
          </a:stretch>
        </p:blipFill>
        <p:spPr>
          <a:xfrm>
            <a:off x="6452841" y="2279152"/>
            <a:ext cx="2542478" cy="2299007"/>
          </a:xfrm>
          <a:prstGeom prst="rect">
            <a:avLst/>
          </a:prstGeom>
        </p:spPr>
      </p:pic>
      <p:sp>
        <p:nvSpPr>
          <p:cNvPr id="6" name="Text Placeholder 3">
            <a:extLst>
              <a:ext uri="{FF2B5EF4-FFF2-40B4-BE49-F238E27FC236}">
                <a16:creationId xmlns:a16="http://schemas.microsoft.com/office/drawing/2014/main" id="{375371D5-5C71-1448-BF85-2542EE393E45}"/>
              </a:ext>
            </a:extLst>
          </p:cNvPr>
          <p:cNvSpPr>
            <a:spLocks noGrp="1"/>
          </p:cNvSpPr>
          <p:nvPr>
            <p:ph type="body" sz="quarter" idx="10" hasCustomPrompt="1"/>
          </p:nvPr>
        </p:nvSpPr>
        <p:spPr>
          <a:xfrm>
            <a:off x="295278" y="1080934"/>
            <a:ext cx="6689721" cy="3727847"/>
          </a:xfrm>
          <a:prstGeom prst="rect">
            <a:avLst/>
          </a:prstGeom>
        </p:spPr>
        <p:txBody>
          <a:bodyPr tIns="0" bIns="0" numCol="1">
            <a:noAutofit/>
          </a:bodyPr>
          <a:lstStyle>
            <a:lvl1pPr marL="342900" marR="0" indent="-342900" algn="l" defTabSz="914400" rtl="0" eaLnBrk="1" fontAlgn="auto" latinLnBrk="0" hangingPunct="1">
              <a:lnSpc>
                <a:spcPct val="110000"/>
              </a:lnSpc>
              <a:spcBef>
                <a:spcPts val="1000"/>
              </a:spcBef>
              <a:spcAft>
                <a:spcPts val="0"/>
              </a:spcAft>
              <a:buClr>
                <a:srgbClr val="00B0F0"/>
              </a:buClr>
              <a:buSzPct val="100000"/>
              <a:buFont typeface="+mj-lt"/>
              <a:buAutoNum type="arabicPeriod"/>
              <a:tabLst/>
              <a:defRPr sz="1800" baseline="0"/>
            </a:lvl1pPr>
            <a:lvl2pPr marL="685800" marR="0" indent="-169200" algn="l" defTabSz="914400" rtl="0" eaLnBrk="1" fontAlgn="auto" latinLnBrk="0" hangingPunct="1">
              <a:lnSpc>
                <a:spcPct val="90000"/>
              </a:lnSpc>
              <a:spcBef>
                <a:spcPts val="500"/>
              </a:spcBef>
              <a:spcAft>
                <a:spcPts val="0"/>
              </a:spcAft>
              <a:buClr>
                <a:srgbClr val="00B0F0"/>
              </a:buClr>
              <a:buSzPct val="100000"/>
              <a:buFont typeface="Arial" panose="020B0604020202020204" pitchFamily="34" charset="0"/>
              <a:buChar char="•"/>
              <a:tabLst/>
              <a:defRPr sz="1800"/>
            </a:lvl2pPr>
            <a:lvl3pPr>
              <a:buClr>
                <a:srgbClr val="00B0F0"/>
              </a:buClr>
              <a:buSzPct val="100000"/>
              <a:defRPr sz="1800"/>
            </a:lvl3pPr>
            <a:lvl4pPr>
              <a:buClr>
                <a:srgbClr val="00B0F0"/>
              </a:buClr>
              <a:buSzPct val="100000"/>
              <a:defRPr sz="1800"/>
            </a:lvl4pPr>
            <a:lvl5pPr>
              <a:buClr>
                <a:srgbClr val="00B0F0"/>
              </a:buClr>
              <a:buSzPct val="100000"/>
              <a:defRPr sz="1800"/>
            </a:lvl5pPr>
          </a:lstStyle>
          <a:p>
            <a:pPr lvl="0"/>
            <a:r>
              <a:rPr lang="en-GB"/>
              <a:t>Information can appear as a list, Arial 18pt.</a:t>
            </a:r>
            <a:br>
              <a:rPr lang="en-GB"/>
            </a:br>
            <a:r>
              <a:rPr lang="en-GB"/>
              <a:t>This template contains numbered points.</a:t>
            </a:r>
            <a:br>
              <a:rPr lang="en-GB"/>
            </a:br>
            <a:r>
              <a:rPr lang="en-US"/>
              <a:t>Key points can be pulled out in the circle shape - a slide of benefit circles can be found at the end of this template document, to copy &amp; paste onto your slide.</a:t>
            </a:r>
            <a:br>
              <a:rPr lang="en-US"/>
            </a:br>
            <a:r>
              <a:rPr lang="en-US"/>
              <a:t>Ensure the footer is updated on the “Main Slides” </a:t>
            </a:r>
            <a:br>
              <a:rPr lang="en-US"/>
            </a:br>
            <a:r>
              <a:rPr lang="en-US"/>
              <a:t>Master,    so it applies to all content pages. </a:t>
            </a:r>
          </a:p>
        </p:txBody>
      </p:sp>
      <p:sp>
        <p:nvSpPr>
          <p:cNvPr id="7" name="Title 2">
            <a:extLst>
              <a:ext uri="{FF2B5EF4-FFF2-40B4-BE49-F238E27FC236}">
                <a16:creationId xmlns:a16="http://schemas.microsoft.com/office/drawing/2014/main" id="{A9C67ED8-6486-5944-BF54-4BF357BEBD8F}"/>
              </a:ext>
            </a:extLst>
          </p:cNvPr>
          <p:cNvSpPr>
            <a:spLocks noGrp="1"/>
          </p:cNvSpPr>
          <p:nvPr>
            <p:ph type="title" hasCustomPrompt="1"/>
          </p:nvPr>
        </p:nvSpPr>
        <p:spPr>
          <a:xfrm>
            <a:off x="295099" y="478967"/>
            <a:ext cx="8466314" cy="373895"/>
          </a:xfrm>
          <a:prstGeom prst="rect">
            <a:avLst/>
          </a:prstGeom>
        </p:spPr>
        <p:txBody>
          <a:bodyPr/>
          <a:lstStyle>
            <a:lvl1pPr>
              <a:defRPr b="1">
                <a:solidFill>
                  <a:schemeClr val="accent4">
                    <a:lumMod val="50000"/>
                  </a:schemeClr>
                </a:solidFill>
              </a:defRPr>
            </a:lvl1pPr>
          </a:lstStyle>
          <a:p>
            <a:r>
              <a:rPr lang="en-US"/>
              <a:t>Click to edit title style, Arial 24pt, in </a:t>
            </a:r>
            <a:r>
              <a:rPr lang="en-US" err="1"/>
              <a:t>colour</a:t>
            </a:r>
            <a:endParaRPr lang="en-US"/>
          </a:p>
        </p:txBody>
      </p:sp>
      <p:pic>
        <p:nvPicPr>
          <p:cNvPr id="9" name="Picture 8" descr="A picture containing qr code&#10;&#10;Description automatically generated">
            <a:extLst>
              <a:ext uri="{FF2B5EF4-FFF2-40B4-BE49-F238E27FC236}">
                <a16:creationId xmlns:a16="http://schemas.microsoft.com/office/drawing/2014/main" id="{ACE00735-0B87-4DE7-AD8D-3CB81A087BC2}"/>
              </a:ext>
            </a:extLst>
          </p:cNvPr>
          <p:cNvPicPr>
            <a:picLocks noChangeAspect="1"/>
          </p:cNvPicPr>
          <p:nvPr userDrawn="1"/>
        </p:nvPicPr>
        <p:blipFill rotWithShape="1">
          <a:blip r:embed="rId3"/>
          <a:srcRect r="56310"/>
          <a:stretch/>
        </p:blipFill>
        <p:spPr>
          <a:xfrm>
            <a:off x="8233227" y="254000"/>
            <a:ext cx="701767" cy="235425"/>
          </a:xfrm>
          <a:prstGeom prst="rect">
            <a:avLst/>
          </a:prstGeom>
        </p:spPr>
      </p:pic>
    </p:spTree>
    <p:extLst>
      <p:ext uri="{BB962C8B-B14F-4D97-AF65-F5344CB8AC3E}">
        <p14:creationId xmlns:p14="http://schemas.microsoft.com/office/powerpoint/2010/main" val="533240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2_Main Body ">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F1F187D-2E26-1943-B9A5-2B2EBAD4429B}"/>
              </a:ext>
            </a:extLst>
          </p:cNvPr>
          <p:cNvSpPr/>
          <p:nvPr userDrawn="1"/>
        </p:nvSpPr>
        <p:spPr>
          <a:xfrm rot="2700000">
            <a:off x="6248815" y="1853792"/>
            <a:ext cx="7972255" cy="797225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 vector graphics&#10;&#10;Description automatically generated">
            <a:extLst>
              <a:ext uri="{FF2B5EF4-FFF2-40B4-BE49-F238E27FC236}">
                <a16:creationId xmlns:a16="http://schemas.microsoft.com/office/drawing/2014/main" id="{4807DC11-1644-F746-9A60-1C3B898DC1EE}"/>
              </a:ext>
            </a:extLst>
          </p:cNvPr>
          <p:cNvPicPr>
            <a:picLocks noChangeAspect="1"/>
          </p:cNvPicPr>
          <p:nvPr userDrawn="1"/>
        </p:nvPicPr>
        <p:blipFill>
          <a:blip r:embed="rId2"/>
          <a:stretch>
            <a:fillRect/>
          </a:stretch>
        </p:blipFill>
        <p:spPr>
          <a:xfrm>
            <a:off x="5393433" y="2276476"/>
            <a:ext cx="3601887" cy="2305050"/>
          </a:xfrm>
          <a:prstGeom prst="rect">
            <a:avLst/>
          </a:prstGeom>
        </p:spPr>
      </p:pic>
      <p:sp>
        <p:nvSpPr>
          <p:cNvPr id="4" name="Text Placeholder 3">
            <a:extLst>
              <a:ext uri="{FF2B5EF4-FFF2-40B4-BE49-F238E27FC236}">
                <a16:creationId xmlns:a16="http://schemas.microsoft.com/office/drawing/2014/main" id="{26300615-A3A3-9643-9AC8-CD60E75747B8}"/>
              </a:ext>
            </a:extLst>
          </p:cNvPr>
          <p:cNvSpPr>
            <a:spLocks noGrp="1"/>
          </p:cNvSpPr>
          <p:nvPr>
            <p:ph type="body" sz="quarter" idx="10" hasCustomPrompt="1"/>
          </p:nvPr>
        </p:nvSpPr>
        <p:spPr>
          <a:xfrm>
            <a:off x="295278" y="1080934"/>
            <a:ext cx="6689721" cy="3727847"/>
          </a:xfrm>
          <a:prstGeom prst="rect">
            <a:avLst/>
          </a:prstGeom>
        </p:spPr>
        <p:txBody>
          <a:bodyPr tIns="0" bIns="0" numCol="1">
            <a:noAutofit/>
          </a:bodyPr>
          <a:lstStyle>
            <a:lvl1pPr marL="342900" marR="0" indent="-342900" algn="l" defTabSz="914400" rtl="0" eaLnBrk="1" fontAlgn="auto" latinLnBrk="0" hangingPunct="1">
              <a:lnSpc>
                <a:spcPct val="110000"/>
              </a:lnSpc>
              <a:spcBef>
                <a:spcPts val="1000"/>
              </a:spcBef>
              <a:spcAft>
                <a:spcPts val="0"/>
              </a:spcAft>
              <a:buClr>
                <a:srgbClr val="00B0F0"/>
              </a:buClr>
              <a:buSzPct val="100000"/>
              <a:buFont typeface="+mj-lt"/>
              <a:buAutoNum type="arabicPeriod"/>
              <a:tabLst/>
              <a:defRPr sz="1800" baseline="0"/>
            </a:lvl1pPr>
            <a:lvl2pPr marL="685800" marR="0" indent="-169200" algn="l" defTabSz="914400" rtl="0" eaLnBrk="1" fontAlgn="auto" latinLnBrk="0" hangingPunct="1">
              <a:lnSpc>
                <a:spcPct val="90000"/>
              </a:lnSpc>
              <a:spcBef>
                <a:spcPts val="500"/>
              </a:spcBef>
              <a:spcAft>
                <a:spcPts val="0"/>
              </a:spcAft>
              <a:buClr>
                <a:srgbClr val="00B0F0"/>
              </a:buClr>
              <a:buSzPct val="100000"/>
              <a:buFont typeface="Arial" panose="020B0604020202020204" pitchFamily="34" charset="0"/>
              <a:buChar char="•"/>
              <a:tabLst/>
              <a:defRPr sz="1800"/>
            </a:lvl2pPr>
            <a:lvl3pPr>
              <a:buClr>
                <a:srgbClr val="00B0F0"/>
              </a:buClr>
              <a:buSzPct val="100000"/>
              <a:defRPr sz="1800"/>
            </a:lvl3pPr>
            <a:lvl4pPr>
              <a:buClr>
                <a:srgbClr val="00B0F0"/>
              </a:buClr>
              <a:buSzPct val="100000"/>
              <a:defRPr sz="1800"/>
            </a:lvl4pPr>
            <a:lvl5pPr>
              <a:buClr>
                <a:srgbClr val="00B0F0"/>
              </a:buClr>
              <a:buSzPct val="100000"/>
              <a:defRPr sz="1800"/>
            </a:lvl5pPr>
          </a:lstStyle>
          <a:p>
            <a:pPr lvl="0"/>
            <a:r>
              <a:rPr lang="en-GB"/>
              <a:t>Information can appear as a list, Arial 18pt.</a:t>
            </a:r>
            <a:br>
              <a:rPr lang="en-GB"/>
            </a:br>
            <a:r>
              <a:rPr lang="en-GB"/>
              <a:t>This template contains numbered points.</a:t>
            </a:r>
            <a:br>
              <a:rPr lang="en-GB"/>
            </a:br>
            <a:r>
              <a:rPr lang="en-US"/>
              <a:t>Key points can be pulled out in the circle shape - a slide of benefit circles can be found at the end of this template document, to copy &amp; paste onto your slide.</a:t>
            </a:r>
            <a:br>
              <a:rPr lang="en-US"/>
            </a:br>
            <a:r>
              <a:rPr lang="en-US"/>
              <a:t>Ensure the footer is updated on the “Main Slides” </a:t>
            </a:r>
            <a:br>
              <a:rPr lang="en-US"/>
            </a:br>
            <a:r>
              <a:rPr lang="en-US"/>
              <a:t>Master,    so it applies to all content pages. </a:t>
            </a:r>
          </a:p>
        </p:txBody>
      </p:sp>
      <p:sp>
        <p:nvSpPr>
          <p:cNvPr id="5" name="Title 2">
            <a:extLst>
              <a:ext uri="{FF2B5EF4-FFF2-40B4-BE49-F238E27FC236}">
                <a16:creationId xmlns:a16="http://schemas.microsoft.com/office/drawing/2014/main" id="{4365B4A9-3BF4-9147-BD86-FB0D118679EA}"/>
              </a:ext>
            </a:extLst>
          </p:cNvPr>
          <p:cNvSpPr>
            <a:spLocks noGrp="1"/>
          </p:cNvSpPr>
          <p:nvPr>
            <p:ph type="title" hasCustomPrompt="1"/>
          </p:nvPr>
        </p:nvSpPr>
        <p:spPr>
          <a:xfrm>
            <a:off x="295099" y="478967"/>
            <a:ext cx="8466314" cy="373895"/>
          </a:xfrm>
          <a:prstGeom prst="rect">
            <a:avLst/>
          </a:prstGeom>
        </p:spPr>
        <p:txBody>
          <a:bodyPr/>
          <a:lstStyle>
            <a:lvl1pPr>
              <a:defRPr b="1">
                <a:solidFill>
                  <a:schemeClr val="accent4">
                    <a:lumMod val="50000"/>
                  </a:schemeClr>
                </a:solidFill>
              </a:defRPr>
            </a:lvl1pPr>
          </a:lstStyle>
          <a:p>
            <a:r>
              <a:rPr lang="en-US"/>
              <a:t>Click to edit title style, Arial 24pt, in </a:t>
            </a:r>
            <a:r>
              <a:rPr lang="en-US" err="1"/>
              <a:t>colour</a:t>
            </a:r>
            <a:endParaRPr lang="en-US"/>
          </a:p>
        </p:txBody>
      </p:sp>
      <p:pic>
        <p:nvPicPr>
          <p:cNvPr id="8" name="Picture 7" descr="A picture containing qr code&#10;&#10;Description automatically generated">
            <a:extLst>
              <a:ext uri="{FF2B5EF4-FFF2-40B4-BE49-F238E27FC236}">
                <a16:creationId xmlns:a16="http://schemas.microsoft.com/office/drawing/2014/main" id="{D0F54FC1-97C0-0D4F-94EC-89F279EE1485}"/>
              </a:ext>
            </a:extLst>
          </p:cNvPr>
          <p:cNvPicPr>
            <a:picLocks noChangeAspect="1"/>
          </p:cNvPicPr>
          <p:nvPr userDrawn="1"/>
        </p:nvPicPr>
        <p:blipFill>
          <a:blip r:embed="rId3"/>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179448985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3_Main Body ">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469B38D-3D2B-0D4B-AC52-CF36A92E7E5E}"/>
              </a:ext>
            </a:extLst>
          </p:cNvPr>
          <p:cNvSpPr/>
          <p:nvPr userDrawn="1"/>
        </p:nvSpPr>
        <p:spPr>
          <a:xfrm rot="2700000">
            <a:off x="6248815" y="1853792"/>
            <a:ext cx="7972255" cy="797225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 toy, vector graphics&#10;&#10;Description automatically generated">
            <a:extLst>
              <a:ext uri="{FF2B5EF4-FFF2-40B4-BE49-F238E27FC236}">
                <a16:creationId xmlns:a16="http://schemas.microsoft.com/office/drawing/2014/main" id="{6CF56CC1-B550-2F4B-A874-0B9CA6CDECE7}"/>
              </a:ext>
            </a:extLst>
          </p:cNvPr>
          <p:cNvPicPr>
            <a:picLocks noChangeAspect="1"/>
          </p:cNvPicPr>
          <p:nvPr userDrawn="1"/>
        </p:nvPicPr>
        <p:blipFill>
          <a:blip r:embed="rId2"/>
          <a:stretch>
            <a:fillRect/>
          </a:stretch>
        </p:blipFill>
        <p:spPr>
          <a:xfrm>
            <a:off x="6395382" y="2276475"/>
            <a:ext cx="2599938" cy="2305049"/>
          </a:xfrm>
          <a:prstGeom prst="rect">
            <a:avLst/>
          </a:prstGeom>
        </p:spPr>
      </p:pic>
      <p:sp>
        <p:nvSpPr>
          <p:cNvPr id="4" name="Text Placeholder 3">
            <a:extLst>
              <a:ext uri="{FF2B5EF4-FFF2-40B4-BE49-F238E27FC236}">
                <a16:creationId xmlns:a16="http://schemas.microsoft.com/office/drawing/2014/main" id="{9F1AAA59-423F-4347-9B79-D531B468E1BF}"/>
              </a:ext>
            </a:extLst>
          </p:cNvPr>
          <p:cNvSpPr>
            <a:spLocks noGrp="1"/>
          </p:cNvSpPr>
          <p:nvPr>
            <p:ph type="body" sz="quarter" idx="10" hasCustomPrompt="1"/>
          </p:nvPr>
        </p:nvSpPr>
        <p:spPr>
          <a:xfrm>
            <a:off x="295278" y="1080934"/>
            <a:ext cx="6689721" cy="3727847"/>
          </a:xfrm>
          <a:prstGeom prst="rect">
            <a:avLst/>
          </a:prstGeom>
        </p:spPr>
        <p:txBody>
          <a:bodyPr tIns="0" bIns="0" numCol="1">
            <a:noAutofit/>
          </a:bodyPr>
          <a:lstStyle>
            <a:lvl1pPr marL="342900" marR="0" indent="-342900" algn="l" defTabSz="914400" rtl="0" eaLnBrk="1" fontAlgn="auto" latinLnBrk="0" hangingPunct="1">
              <a:lnSpc>
                <a:spcPct val="110000"/>
              </a:lnSpc>
              <a:spcBef>
                <a:spcPts val="1000"/>
              </a:spcBef>
              <a:spcAft>
                <a:spcPts val="0"/>
              </a:spcAft>
              <a:buClr>
                <a:srgbClr val="00B0F0"/>
              </a:buClr>
              <a:buSzPct val="100000"/>
              <a:buFont typeface="+mj-lt"/>
              <a:buAutoNum type="arabicPeriod"/>
              <a:tabLst/>
              <a:defRPr sz="1800" baseline="0"/>
            </a:lvl1pPr>
            <a:lvl2pPr marL="685800" marR="0" indent="-169200" algn="l" defTabSz="914400" rtl="0" eaLnBrk="1" fontAlgn="auto" latinLnBrk="0" hangingPunct="1">
              <a:lnSpc>
                <a:spcPct val="90000"/>
              </a:lnSpc>
              <a:spcBef>
                <a:spcPts val="500"/>
              </a:spcBef>
              <a:spcAft>
                <a:spcPts val="0"/>
              </a:spcAft>
              <a:buClr>
                <a:srgbClr val="00B0F0"/>
              </a:buClr>
              <a:buSzPct val="100000"/>
              <a:buFont typeface="Arial" panose="020B0604020202020204" pitchFamily="34" charset="0"/>
              <a:buChar char="•"/>
              <a:tabLst/>
              <a:defRPr sz="1800"/>
            </a:lvl2pPr>
            <a:lvl3pPr>
              <a:buClr>
                <a:srgbClr val="00B0F0"/>
              </a:buClr>
              <a:buSzPct val="100000"/>
              <a:defRPr sz="1800"/>
            </a:lvl3pPr>
            <a:lvl4pPr>
              <a:buClr>
                <a:srgbClr val="00B0F0"/>
              </a:buClr>
              <a:buSzPct val="100000"/>
              <a:defRPr sz="1800"/>
            </a:lvl4pPr>
            <a:lvl5pPr>
              <a:buClr>
                <a:srgbClr val="00B0F0"/>
              </a:buClr>
              <a:buSzPct val="100000"/>
              <a:defRPr sz="1800"/>
            </a:lvl5pPr>
          </a:lstStyle>
          <a:p>
            <a:pPr lvl="0"/>
            <a:r>
              <a:rPr lang="en-GB"/>
              <a:t>Information can appear as a list, Arial 18pt.</a:t>
            </a:r>
            <a:br>
              <a:rPr lang="en-GB"/>
            </a:br>
            <a:r>
              <a:rPr lang="en-GB"/>
              <a:t>This template contains numbered points.</a:t>
            </a:r>
            <a:br>
              <a:rPr lang="en-GB"/>
            </a:br>
            <a:r>
              <a:rPr lang="en-US"/>
              <a:t>Key points can be pulled out in the circle shape - a slide of benefit circles can be found at the end of this template document, to copy &amp; paste onto your slide.</a:t>
            </a:r>
            <a:br>
              <a:rPr lang="en-US"/>
            </a:br>
            <a:r>
              <a:rPr lang="en-US"/>
              <a:t>Ensure the footer is updated on the “Main Slides” </a:t>
            </a:r>
            <a:br>
              <a:rPr lang="en-US"/>
            </a:br>
            <a:r>
              <a:rPr lang="en-US"/>
              <a:t>Master,    so it applies to all content pages. </a:t>
            </a:r>
          </a:p>
        </p:txBody>
      </p:sp>
      <p:sp>
        <p:nvSpPr>
          <p:cNvPr id="5" name="Title 2">
            <a:extLst>
              <a:ext uri="{FF2B5EF4-FFF2-40B4-BE49-F238E27FC236}">
                <a16:creationId xmlns:a16="http://schemas.microsoft.com/office/drawing/2014/main" id="{1F0B74B8-09DB-F547-9516-D123C82028B6}"/>
              </a:ext>
            </a:extLst>
          </p:cNvPr>
          <p:cNvSpPr>
            <a:spLocks noGrp="1"/>
          </p:cNvSpPr>
          <p:nvPr>
            <p:ph type="title" hasCustomPrompt="1"/>
          </p:nvPr>
        </p:nvSpPr>
        <p:spPr>
          <a:xfrm>
            <a:off x="295099" y="478967"/>
            <a:ext cx="8466314" cy="373895"/>
          </a:xfrm>
          <a:prstGeom prst="rect">
            <a:avLst/>
          </a:prstGeom>
        </p:spPr>
        <p:txBody>
          <a:bodyPr/>
          <a:lstStyle>
            <a:lvl1pPr>
              <a:defRPr b="1">
                <a:solidFill>
                  <a:schemeClr val="accent4">
                    <a:lumMod val="50000"/>
                  </a:schemeClr>
                </a:solidFill>
              </a:defRPr>
            </a:lvl1pPr>
          </a:lstStyle>
          <a:p>
            <a:r>
              <a:rPr lang="en-US"/>
              <a:t>Click to edit title style, Arial 24pt, in </a:t>
            </a:r>
            <a:r>
              <a:rPr lang="en-US" err="1"/>
              <a:t>colour</a:t>
            </a:r>
            <a:endParaRPr lang="en-US"/>
          </a:p>
        </p:txBody>
      </p:sp>
      <p:pic>
        <p:nvPicPr>
          <p:cNvPr id="8" name="Picture 7" descr="A picture containing qr code&#10;&#10;Description automatically generated">
            <a:extLst>
              <a:ext uri="{FF2B5EF4-FFF2-40B4-BE49-F238E27FC236}">
                <a16:creationId xmlns:a16="http://schemas.microsoft.com/office/drawing/2014/main" id="{2E8FB866-A801-FA49-869C-C747F3A6C495}"/>
              </a:ext>
            </a:extLst>
          </p:cNvPr>
          <p:cNvPicPr>
            <a:picLocks noChangeAspect="1"/>
          </p:cNvPicPr>
          <p:nvPr userDrawn="1"/>
        </p:nvPicPr>
        <p:blipFill>
          <a:blip r:embed="rId3"/>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279762875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4_Main Body ">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57C03FE-FAC7-E749-B9BB-34D41BB7BD4F}"/>
              </a:ext>
            </a:extLst>
          </p:cNvPr>
          <p:cNvSpPr/>
          <p:nvPr userDrawn="1"/>
        </p:nvSpPr>
        <p:spPr>
          <a:xfrm rot="2700000">
            <a:off x="6248815" y="1853792"/>
            <a:ext cx="7972255" cy="797225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 vector graphics&#10;&#10;Description automatically generated">
            <a:extLst>
              <a:ext uri="{FF2B5EF4-FFF2-40B4-BE49-F238E27FC236}">
                <a16:creationId xmlns:a16="http://schemas.microsoft.com/office/drawing/2014/main" id="{2C1EC0B9-E769-8148-8C23-EF2413EA2501}"/>
              </a:ext>
            </a:extLst>
          </p:cNvPr>
          <p:cNvPicPr>
            <a:picLocks noChangeAspect="1"/>
          </p:cNvPicPr>
          <p:nvPr userDrawn="1"/>
        </p:nvPicPr>
        <p:blipFill>
          <a:blip r:embed="rId2"/>
          <a:stretch>
            <a:fillRect/>
          </a:stretch>
        </p:blipFill>
        <p:spPr>
          <a:xfrm>
            <a:off x="6500614" y="2276475"/>
            <a:ext cx="2494706" cy="2305050"/>
          </a:xfrm>
          <a:prstGeom prst="rect">
            <a:avLst/>
          </a:prstGeom>
        </p:spPr>
      </p:pic>
      <p:sp>
        <p:nvSpPr>
          <p:cNvPr id="4" name="Text Placeholder 3">
            <a:extLst>
              <a:ext uri="{FF2B5EF4-FFF2-40B4-BE49-F238E27FC236}">
                <a16:creationId xmlns:a16="http://schemas.microsoft.com/office/drawing/2014/main" id="{4C88AA75-77B1-A64A-A4E2-ABB855916765}"/>
              </a:ext>
            </a:extLst>
          </p:cNvPr>
          <p:cNvSpPr>
            <a:spLocks noGrp="1"/>
          </p:cNvSpPr>
          <p:nvPr>
            <p:ph type="body" sz="quarter" idx="10" hasCustomPrompt="1"/>
          </p:nvPr>
        </p:nvSpPr>
        <p:spPr>
          <a:xfrm>
            <a:off x="295278" y="1080934"/>
            <a:ext cx="6689721" cy="3727847"/>
          </a:xfrm>
          <a:prstGeom prst="rect">
            <a:avLst/>
          </a:prstGeom>
        </p:spPr>
        <p:txBody>
          <a:bodyPr tIns="0" bIns="0" numCol="1">
            <a:noAutofit/>
          </a:bodyPr>
          <a:lstStyle>
            <a:lvl1pPr marL="342900" marR="0" indent="-342900" algn="l" defTabSz="914400" rtl="0" eaLnBrk="1" fontAlgn="auto" latinLnBrk="0" hangingPunct="1">
              <a:lnSpc>
                <a:spcPct val="110000"/>
              </a:lnSpc>
              <a:spcBef>
                <a:spcPts val="1000"/>
              </a:spcBef>
              <a:spcAft>
                <a:spcPts val="0"/>
              </a:spcAft>
              <a:buClr>
                <a:srgbClr val="00B0F0"/>
              </a:buClr>
              <a:buSzPct val="100000"/>
              <a:buFont typeface="+mj-lt"/>
              <a:buAutoNum type="arabicPeriod"/>
              <a:tabLst/>
              <a:defRPr sz="1800" baseline="0"/>
            </a:lvl1pPr>
            <a:lvl2pPr marL="685800" marR="0" indent="-169200" algn="l" defTabSz="914400" rtl="0" eaLnBrk="1" fontAlgn="auto" latinLnBrk="0" hangingPunct="1">
              <a:lnSpc>
                <a:spcPct val="90000"/>
              </a:lnSpc>
              <a:spcBef>
                <a:spcPts val="500"/>
              </a:spcBef>
              <a:spcAft>
                <a:spcPts val="0"/>
              </a:spcAft>
              <a:buClr>
                <a:srgbClr val="00B0F0"/>
              </a:buClr>
              <a:buSzPct val="100000"/>
              <a:buFont typeface="Arial" panose="020B0604020202020204" pitchFamily="34" charset="0"/>
              <a:buChar char="•"/>
              <a:tabLst/>
              <a:defRPr sz="1800"/>
            </a:lvl2pPr>
            <a:lvl3pPr>
              <a:buClr>
                <a:srgbClr val="00B0F0"/>
              </a:buClr>
              <a:buSzPct val="100000"/>
              <a:defRPr sz="1800"/>
            </a:lvl3pPr>
            <a:lvl4pPr>
              <a:buClr>
                <a:srgbClr val="00B0F0"/>
              </a:buClr>
              <a:buSzPct val="100000"/>
              <a:defRPr sz="1800"/>
            </a:lvl4pPr>
            <a:lvl5pPr>
              <a:buClr>
                <a:srgbClr val="00B0F0"/>
              </a:buClr>
              <a:buSzPct val="100000"/>
              <a:defRPr sz="1800"/>
            </a:lvl5pPr>
          </a:lstStyle>
          <a:p>
            <a:pPr lvl="0"/>
            <a:r>
              <a:rPr lang="en-GB"/>
              <a:t>Information can appear as a list, Arial 18pt.</a:t>
            </a:r>
            <a:br>
              <a:rPr lang="en-GB"/>
            </a:br>
            <a:r>
              <a:rPr lang="en-GB"/>
              <a:t>This template contains numbered points.</a:t>
            </a:r>
            <a:br>
              <a:rPr lang="en-GB"/>
            </a:br>
            <a:r>
              <a:rPr lang="en-US"/>
              <a:t>Key points can be pulled out in the circle shape - a slide of benefit circles can be found at the end of this template document, to copy &amp; paste onto your slide.</a:t>
            </a:r>
            <a:br>
              <a:rPr lang="en-US"/>
            </a:br>
            <a:r>
              <a:rPr lang="en-US"/>
              <a:t>Ensure the footer is updated on the “Main Slides” </a:t>
            </a:r>
            <a:br>
              <a:rPr lang="en-US"/>
            </a:br>
            <a:r>
              <a:rPr lang="en-US"/>
              <a:t>Master,    so it applies to all content pages. </a:t>
            </a:r>
          </a:p>
        </p:txBody>
      </p:sp>
      <p:sp>
        <p:nvSpPr>
          <p:cNvPr id="5" name="Title 2">
            <a:extLst>
              <a:ext uri="{FF2B5EF4-FFF2-40B4-BE49-F238E27FC236}">
                <a16:creationId xmlns:a16="http://schemas.microsoft.com/office/drawing/2014/main" id="{2AEE2358-BB2F-BF4A-96F5-B0FB02E02013}"/>
              </a:ext>
            </a:extLst>
          </p:cNvPr>
          <p:cNvSpPr>
            <a:spLocks noGrp="1"/>
          </p:cNvSpPr>
          <p:nvPr>
            <p:ph type="title" hasCustomPrompt="1"/>
          </p:nvPr>
        </p:nvSpPr>
        <p:spPr>
          <a:xfrm>
            <a:off x="295099" y="478967"/>
            <a:ext cx="8466314" cy="373895"/>
          </a:xfrm>
          <a:prstGeom prst="rect">
            <a:avLst/>
          </a:prstGeom>
        </p:spPr>
        <p:txBody>
          <a:bodyPr/>
          <a:lstStyle>
            <a:lvl1pPr>
              <a:defRPr b="1">
                <a:solidFill>
                  <a:schemeClr val="accent4">
                    <a:lumMod val="50000"/>
                  </a:schemeClr>
                </a:solidFill>
              </a:defRPr>
            </a:lvl1pPr>
          </a:lstStyle>
          <a:p>
            <a:r>
              <a:rPr lang="en-US"/>
              <a:t>Click to edit title style, Arial 24pt, in </a:t>
            </a:r>
            <a:r>
              <a:rPr lang="en-US" err="1"/>
              <a:t>colour</a:t>
            </a:r>
            <a:endParaRPr lang="en-US"/>
          </a:p>
        </p:txBody>
      </p:sp>
      <p:pic>
        <p:nvPicPr>
          <p:cNvPr id="8" name="Picture 7" descr="A picture containing qr code&#10;&#10;Description automatically generated">
            <a:extLst>
              <a:ext uri="{FF2B5EF4-FFF2-40B4-BE49-F238E27FC236}">
                <a16:creationId xmlns:a16="http://schemas.microsoft.com/office/drawing/2014/main" id="{094F3C94-1820-5A41-AE2D-8B9FD6493D6D}"/>
              </a:ext>
            </a:extLst>
          </p:cNvPr>
          <p:cNvPicPr>
            <a:picLocks noChangeAspect="1"/>
          </p:cNvPicPr>
          <p:nvPr userDrawn="1"/>
        </p:nvPicPr>
        <p:blipFill>
          <a:blip r:embed="rId3"/>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1943964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1_Main Body ">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6B0C3A-21FB-FF4B-BA6A-23D5117C0432}"/>
              </a:ext>
            </a:extLst>
          </p:cNvPr>
          <p:cNvSpPr/>
          <p:nvPr userDrawn="1"/>
        </p:nvSpPr>
        <p:spPr>
          <a:xfrm rot="2700000">
            <a:off x="6248815" y="1853792"/>
            <a:ext cx="7972255" cy="797225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text, vector graphics&#10;&#10;Description automatically generated">
            <a:extLst>
              <a:ext uri="{FF2B5EF4-FFF2-40B4-BE49-F238E27FC236}">
                <a16:creationId xmlns:a16="http://schemas.microsoft.com/office/drawing/2014/main" id="{6E23C0E8-2B5B-0643-88B7-D6AE8E24B0ED}"/>
              </a:ext>
            </a:extLst>
          </p:cNvPr>
          <p:cNvPicPr>
            <a:picLocks noChangeAspect="1"/>
          </p:cNvPicPr>
          <p:nvPr userDrawn="1"/>
        </p:nvPicPr>
        <p:blipFill>
          <a:blip r:embed="rId2"/>
          <a:stretch>
            <a:fillRect/>
          </a:stretch>
        </p:blipFill>
        <p:spPr>
          <a:xfrm>
            <a:off x="6452841" y="2279152"/>
            <a:ext cx="2542478" cy="2299007"/>
          </a:xfrm>
          <a:prstGeom prst="rect">
            <a:avLst/>
          </a:prstGeom>
        </p:spPr>
      </p:pic>
      <p:sp>
        <p:nvSpPr>
          <p:cNvPr id="7" name="Title 2">
            <a:extLst>
              <a:ext uri="{FF2B5EF4-FFF2-40B4-BE49-F238E27FC236}">
                <a16:creationId xmlns:a16="http://schemas.microsoft.com/office/drawing/2014/main" id="{A9C67ED8-6486-5944-BF54-4BF357BEBD8F}"/>
              </a:ext>
            </a:extLst>
          </p:cNvPr>
          <p:cNvSpPr>
            <a:spLocks noGrp="1"/>
          </p:cNvSpPr>
          <p:nvPr>
            <p:ph type="title" hasCustomPrompt="1"/>
          </p:nvPr>
        </p:nvSpPr>
        <p:spPr>
          <a:xfrm>
            <a:off x="295099" y="478967"/>
            <a:ext cx="8466314" cy="373895"/>
          </a:xfrm>
          <a:prstGeom prst="rect">
            <a:avLst/>
          </a:prstGeom>
        </p:spPr>
        <p:txBody>
          <a:bodyPr/>
          <a:lstStyle>
            <a:lvl1pPr>
              <a:defRPr b="1">
                <a:solidFill>
                  <a:schemeClr val="accent4">
                    <a:lumMod val="50000"/>
                  </a:schemeClr>
                </a:solidFill>
              </a:defRPr>
            </a:lvl1pPr>
          </a:lstStyle>
          <a:p>
            <a:r>
              <a:rPr lang="en-US"/>
              <a:t>Click to edit title style, Arial 24pt, in </a:t>
            </a:r>
            <a:r>
              <a:rPr lang="en-US" err="1"/>
              <a:t>colour</a:t>
            </a:r>
            <a:endParaRPr lang="en-US"/>
          </a:p>
        </p:txBody>
      </p:sp>
      <p:sp>
        <p:nvSpPr>
          <p:cNvPr id="9" name="Text Placeholder 3">
            <a:extLst>
              <a:ext uri="{FF2B5EF4-FFF2-40B4-BE49-F238E27FC236}">
                <a16:creationId xmlns:a16="http://schemas.microsoft.com/office/drawing/2014/main" id="{35DCF4DA-71AE-E247-9E58-A45A7B268B4C}"/>
              </a:ext>
            </a:extLst>
          </p:cNvPr>
          <p:cNvSpPr>
            <a:spLocks noGrp="1"/>
          </p:cNvSpPr>
          <p:nvPr>
            <p:ph type="body" sz="quarter" idx="10" hasCustomPrompt="1"/>
          </p:nvPr>
        </p:nvSpPr>
        <p:spPr>
          <a:xfrm>
            <a:off x="295276" y="1064072"/>
            <a:ext cx="6689724" cy="3837177"/>
          </a:xfrm>
          <a:prstGeom prst="rect">
            <a:avLst/>
          </a:prstGeom>
        </p:spPr>
        <p:txBody>
          <a:bodyPr tIns="0" bIns="0">
            <a:noAutofit/>
          </a:bodyPr>
          <a:lstStyle>
            <a:lvl1pPr marL="0" indent="0">
              <a:lnSpc>
                <a:spcPct val="110000"/>
              </a:lnSpc>
              <a:buFont typeface="Arial" charset="0"/>
              <a:buNone/>
              <a:defRPr sz="1500" baseline="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body copy text styles, Arial 15pt. All body copy should be ranged left and hang from the first red horizontal &amp; first red vertical grid line.</a:t>
            </a:r>
            <a:br>
              <a:rPr lang="en-US"/>
            </a:br>
            <a:r>
              <a:rPr lang="en-GB"/>
              <a:t>Adjust the width of this text box so it is narrower and the lines look neater, if required.</a:t>
            </a:r>
            <a:br>
              <a:rPr lang="en-GB"/>
            </a:br>
            <a:br>
              <a:rPr lang="en-GB"/>
            </a:br>
            <a:r>
              <a:rPr lang="en-US"/>
              <a:t>To highlight information, bold can be used, or use a </a:t>
            </a:r>
            <a:r>
              <a:rPr lang="en-US" err="1"/>
              <a:t>colour</a:t>
            </a:r>
            <a:r>
              <a:rPr lang="en-US"/>
              <a:t> to pull </a:t>
            </a:r>
            <a:br>
              <a:rPr lang="en-US"/>
            </a:br>
            <a:r>
              <a:rPr lang="en-US"/>
              <a:t>out important information. Key points can be pulled out in the </a:t>
            </a:r>
            <a:br>
              <a:rPr lang="en-US"/>
            </a:br>
            <a:r>
              <a:rPr lang="en-US"/>
              <a:t>circle shape - a slide of benefit circles can be found at the end of </a:t>
            </a:r>
            <a:br>
              <a:rPr lang="en-US"/>
            </a:br>
            <a:r>
              <a:rPr lang="en-US"/>
              <a:t>this template document, to copy &amp; paste onto your slide.</a:t>
            </a:r>
            <a:br>
              <a:rPr lang="en-US"/>
            </a:br>
            <a:br>
              <a:rPr lang="en-US"/>
            </a:br>
            <a:r>
              <a:rPr lang="en-US"/>
              <a:t>Ensure the footer is updated on the “Main Slides” Master, </a:t>
            </a:r>
            <a:br>
              <a:rPr lang="en-US"/>
            </a:br>
            <a:r>
              <a:rPr lang="en-US"/>
              <a:t>so it applies to all content pages.</a:t>
            </a:r>
          </a:p>
          <a:p>
            <a:pPr lvl="0"/>
            <a:endParaRPr lang="en-US"/>
          </a:p>
        </p:txBody>
      </p:sp>
      <p:pic>
        <p:nvPicPr>
          <p:cNvPr id="10" name="Picture 9" descr="A picture containing qr code&#10;&#10;Description automatically generated">
            <a:extLst>
              <a:ext uri="{FF2B5EF4-FFF2-40B4-BE49-F238E27FC236}">
                <a16:creationId xmlns:a16="http://schemas.microsoft.com/office/drawing/2014/main" id="{1FD120CF-C86C-1E4F-A5BB-F64E4C870F1E}"/>
              </a:ext>
            </a:extLst>
          </p:cNvPr>
          <p:cNvPicPr>
            <a:picLocks noChangeAspect="1"/>
          </p:cNvPicPr>
          <p:nvPr userDrawn="1"/>
        </p:nvPicPr>
        <p:blipFill>
          <a:blip r:embed="rId3"/>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204979782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5_Main Body ">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F1F187D-2E26-1943-B9A5-2B2EBAD4429B}"/>
              </a:ext>
            </a:extLst>
          </p:cNvPr>
          <p:cNvSpPr/>
          <p:nvPr userDrawn="1"/>
        </p:nvSpPr>
        <p:spPr>
          <a:xfrm rot="2700000">
            <a:off x="6248815" y="1853792"/>
            <a:ext cx="7972255" cy="797225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 vector graphics&#10;&#10;Description automatically generated">
            <a:extLst>
              <a:ext uri="{FF2B5EF4-FFF2-40B4-BE49-F238E27FC236}">
                <a16:creationId xmlns:a16="http://schemas.microsoft.com/office/drawing/2014/main" id="{4807DC11-1644-F746-9A60-1C3B898DC1EE}"/>
              </a:ext>
            </a:extLst>
          </p:cNvPr>
          <p:cNvPicPr>
            <a:picLocks noChangeAspect="1"/>
          </p:cNvPicPr>
          <p:nvPr userDrawn="1"/>
        </p:nvPicPr>
        <p:blipFill>
          <a:blip r:embed="rId2"/>
          <a:stretch>
            <a:fillRect/>
          </a:stretch>
        </p:blipFill>
        <p:spPr>
          <a:xfrm>
            <a:off x="5393433" y="2276476"/>
            <a:ext cx="3601887" cy="2305050"/>
          </a:xfrm>
          <a:prstGeom prst="rect">
            <a:avLst/>
          </a:prstGeom>
        </p:spPr>
      </p:pic>
      <p:sp>
        <p:nvSpPr>
          <p:cNvPr id="5" name="Title 2">
            <a:extLst>
              <a:ext uri="{FF2B5EF4-FFF2-40B4-BE49-F238E27FC236}">
                <a16:creationId xmlns:a16="http://schemas.microsoft.com/office/drawing/2014/main" id="{4365B4A9-3BF4-9147-BD86-FB0D118679EA}"/>
              </a:ext>
            </a:extLst>
          </p:cNvPr>
          <p:cNvSpPr>
            <a:spLocks noGrp="1"/>
          </p:cNvSpPr>
          <p:nvPr>
            <p:ph type="title" hasCustomPrompt="1"/>
          </p:nvPr>
        </p:nvSpPr>
        <p:spPr>
          <a:xfrm>
            <a:off x="295099" y="478967"/>
            <a:ext cx="8466314" cy="373895"/>
          </a:xfrm>
          <a:prstGeom prst="rect">
            <a:avLst/>
          </a:prstGeom>
        </p:spPr>
        <p:txBody>
          <a:bodyPr/>
          <a:lstStyle>
            <a:lvl1pPr>
              <a:defRPr b="1">
                <a:solidFill>
                  <a:schemeClr val="accent4">
                    <a:lumMod val="50000"/>
                  </a:schemeClr>
                </a:solidFill>
              </a:defRPr>
            </a:lvl1pPr>
          </a:lstStyle>
          <a:p>
            <a:r>
              <a:rPr lang="en-US"/>
              <a:t>Click to edit title style, Arial 24pt, in </a:t>
            </a:r>
            <a:r>
              <a:rPr lang="en-US" err="1"/>
              <a:t>colour</a:t>
            </a:r>
            <a:endParaRPr lang="en-US"/>
          </a:p>
        </p:txBody>
      </p:sp>
      <p:sp>
        <p:nvSpPr>
          <p:cNvPr id="6" name="Text Placeholder 3">
            <a:extLst>
              <a:ext uri="{FF2B5EF4-FFF2-40B4-BE49-F238E27FC236}">
                <a16:creationId xmlns:a16="http://schemas.microsoft.com/office/drawing/2014/main" id="{7EA3E208-D77C-9246-9FF9-C6EFCD3B7060}"/>
              </a:ext>
            </a:extLst>
          </p:cNvPr>
          <p:cNvSpPr>
            <a:spLocks noGrp="1"/>
          </p:cNvSpPr>
          <p:nvPr>
            <p:ph type="body" sz="quarter" idx="10" hasCustomPrompt="1"/>
          </p:nvPr>
        </p:nvSpPr>
        <p:spPr>
          <a:xfrm>
            <a:off x="295276" y="1064072"/>
            <a:ext cx="6689724" cy="3837177"/>
          </a:xfrm>
          <a:prstGeom prst="rect">
            <a:avLst/>
          </a:prstGeom>
        </p:spPr>
        <p:txBody>
          <a:bodyPr tIns="0" bIns="0">
            <a:noAutofit/>
          </a:bodyPr>
          <a:lstStyle>
            <a:lvl1pPr marL="0" indent="0">
              <a:lnSpc>
                <a:spcPct val="110000"/>
              </a:lnSpc>
              <a:buFont typeface="Arial" charset="0"/>
              <a:buNone/>
              <a:defRPr sz="1500" baseline="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body copy text styles, Arial 15pt. All body copy should be ranged left and hang from the first red horizontal &amp; first red vertical grid line.</a:t>
            </a:r>
            <a:br>
              <a:rPr lang="en-US"/>
            </a:br>
            <a:r>
              <a:rPr lang="en-GB"/>
              <a:t>Adjust the width of this text box so it is narrower and the lines look neater, if required.</a:t>
            </a:r>
            <a:br>
              <a:rPr lang="en-GB"/>
            </a:br>
            <a:br>
              <a:rPr lang="en-GB"/>
            </a:br>
            <a:r>
              <a:rPr lang="en-US"/>
              <a:t>To highlight information, bold can be used, or use a </a:t>
            </a:r>
            <a:r>
              <a:rPr lang="en-US" err="1"/>
              <a:t>colour</a:t>
            </a:r>
            <a:r>
              <a:rPr lang="en-US"/>
              <a:t> to pull </a:t>
            </a:r>
            <a:br>
              <a:rPr lang="en-US"/>
            </a:br>
            <a:r>
              <a:rPr lang="en-US"/>
              <a:t>out important information. Key points can be pulled out in the </a:t>
            </a:r>
            <a:br>
              <a:rPr lang="en-US"/>
            </a:br>
            <a:r>
              <a:rPr lang="en-US"/>
              <a:t>circle shape - a slide of benefit circles can be found at the end of </a:t>
            </a:r>
            <a:br>
              <a:rPr lang="en-US"/>
            </a:br>
            <a:r>
              <a:rPr lang="en-US"/>
              <a:t>this template document, to copy &amp; paste onto your slide.</a:t>
            </a:r>
            <a:br>
              <a:rPr lang="en-US"/>
            </a:br>
            <a:br>
              <a:rPr lang="en-US"/>
            </a:br>
            <a:r>
              <a:rPr lang="en-US"/>
              <a:t>Ensure the footer is updated on the “Main Slides” Master, </a:t>
            </a:r>
            <a:br>
              <a:rPr lang="en-US"/>
            </a:br>
            <a:r>
              <a:rPr lang="en-US"/>
              <a:t>so it applies to all content pages.</a:t>
            </a:r>
          </a:p>
          <a:p>
            <a:pPr lvl="0"/>
            <a:endParaRPr lang="en-US"/>
          </a:p>
        </p:txBody>
      </p:sp>
      <p:pic>
        <p:nvPicPr>
          <p:cNvPr id="8" name="Picture 7" descr="A picture containing qr code&#10;&#10;Description automatically generated">
            <a:extLst>
              <a:ext uri="{FF2B5EF4-FFF2-40B4-BE49-F238E27FC236}">
                <a16:creationId xmlns:a16="http://schemas.microsoft.com/office/drawing/2014/main" id="{43F7C57F-BDB5-6E45-AE98-6B9432CB1E29}"/>
              </a:ext>
            </a:extLst>
          </p:cNvPr>
          <p:cNvPicPr>
            <a:picLocks noChangeAspect="1"/>
          </p:cNvPicPr>
          <p:nvPr userDrawn="1"/>
        </p:nvPicPr>
        <p:blipFill>
          <a:blip r:embed="rId3"/>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42789854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6_Main Body ">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469B38D-3D2B-0D4B-AC52-CF36A92E7E5E}"/>
              </a:ext>
            </a:extLst>
          </p:cNvPr>
          <p:cNvSpPr/>
          <p:nvPr userDrawn="1"/>
        </p:nvSpPr>
        <p:spPr>
          <a:xfrm rot="2700000">
            <a:off x="6248815" y="1853792"/>
            <a:ext cx="7972255" cy="797225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 toy, vector graphics&#10;&#10;Description automatically generated">
            <a:extLst>
              <a:ext uri="{FF2B5EF4-FFF2-40B4-BE49-F238E27FC236}">
                <a16:creationId xmlns:a16="http://schemas.microsoft.com/office/drawing/2014/main" id="{6CF56CC1-B550-2F4B-A874-0B9CA6CDECE7}"/>
              </a:ext>
            </a:extLst>
          </p:cNvPr>
          <p:cNvPicPr>
            <a:picLocks noChangeAspect="1"/>
          </p:cNvPicPr>
          <p:nvPr userDrawn="1"/>
        </p:nvPicPr>
        <p:blipFill>
          <a:blip r:embed="rId2"/>
          <a:stretch>
            <a:fillRect/>
          </a:stretch>
        </p:blipFill>
        <p:spPr>
          <a:xfrm>
            <a:off x="6395382" y="2276475"/>
            <a:ext cx="2599938" cy="2305049"/>
          </a:xfrm>
          <a:prstGeom prst="rect">
            <a:avLst/>
          </a:prstGeom>
        </p:spPr>
      </p:pic>
      <p:sp>
        <p:nvSpPr>
          <p:cNvPr id="5" name="Title 2">
            <a:extLst>
              <a:ext uri="{FF2B5EF4-FFF2-40B4-BE49-F238E27FC236}">
                <a16:creationId xmlns:a16="http://schemas.microsoft.com/office/drawing/2014/main" id="{1F0B74B8-09DB-F547-9516-D123C82028B6}"/>
              </a:ext>
            </a:extLst>
          </p:cNvPr>
          <p:cNvSpPr>
            <a:spLocks noGrp="1"/>
          </p:cNvSpPr>
          <p:nvPr>
            <p:ph type="title" hasCustomPrompt="1"/>
          </p:nvPr>
        </p:nvSpPr>
        <p:spPr>
          <a:xfrm>
            <a:off x="295099" y="478967"/>
            <a:ext cx="8466314" cy="373895"/>
          </a:xfrm>
          <a:prstGeom prst="rect">
            <a:avLst/>
          </a:prstGeom>
        </p:spPr>
        <p:txBody>
          <a:bodyPr/>
          <a:lstStyle>
            <a:lvl1pPr>
              <a:defRPr b="1">
                <a:solidFill>
                  <a:schemeClr val="accent4">
                    <a:lumMod val="50000"/>
                  </a:schemeClr>
                </a:solidFill>
              </a:defRPr>
            </a:lvl1pPr>
          </a:lstStyle>
          <a:p>
            <a:r>
              <a:rPr lang="en-US"/>
              <a:t>Click to edit title style, Arial 24pt, in </a:t>
            </a:r>
            <a:r>
              <a:rPr lang="en-US" err="1"/>
              <a:t>colour</a:t>
            </a:r>
            <a:endParaRPr lang="en-US"/>
          </a:p>
        </p:txBody>
      </p:sp>
      <p:sp>
        <p:nvSpPr>
          <p:cNvPr id="6" name="Text Placeholder 3">
            <a:extLst>
              <a:ext uri="{FF2B5EF4-FFF2-40B4-BE49-F238E27FC236}">
                <a16:creationId xmlns:a16="http://schemas.microsoft.com/office/drawing/2014/main" id="{8337F390-BEAA-504A-BB5B-DBD291FEC8FC}"/>
              </a:ext>
            </a:extLst>
          </p:cNvPr>
          <p:cNvSpPr>
            <a:spLocks noGrp="1"/>
          </p:cNvSpPr>
          <p:nvPr>
            <p:ph type="body" sz="quarter" idx="10" hasCustomPrompt="1"/>
          </p:nvPr>
        </p:nvSpPr>
        <p:spPr>
          <a:xfrm>
            <a:off x="295276" y="1064072"/>
            <a:ext cx="6689724" cy="3837177"/>
          </a:xfrm>
          <a:prstGeom prst="rect">
            <a:avLst/>
          </a:prstGeom>
        </p:spPr>
        <p:txBody>
          <a:bodyPr tIns="0" bIns="0">
            <a:noAutofit/>
          </a:bodyPr>
          <a:lstStyle>
            <a:lvl1pPr marL="0" indent="0">
              <a:lnSpc>
                <a:spcPct val="110000"/>
              </a:lnSpc>
              <a:buFont typeface="Arial" charset="0"/>
              <a:buNone/>
              <a:defRPr sz="1500" baseline="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body copy text styles, Arial 15pt. All body copy should be ranged left and hang from the first red horizontal &amp; first red vertical grid line.</a:t>
            </a:r>
            <a:br>
              <a:rPr lang="en-US"/>
            </a:br>
            <a:r>
              <a:rPr lang="en-GB"/>
              <a:t>Adjust the width of this text box so it is narrower and the lines look neater, if required.</a:t>
            </a:r>
            <a:br>
              <a:rPr lang="en-GB"/>
            </a:br>
            <a:br>
              <a:rPr lang="en-GB"/>
            </a:br>
            <a:r>
              <a:rPr lang="en-US"/>
              <a:t>To highlight information, bold can be used, or use a </a:t>
            </a:r>
            <a:r>
              <a:rPr lang="en-US" err="1"/>
              <a:t>colour</a:t>
            </a:r>
            <a:r>
              <a:rPr lang="en-US"/>
              <a:t> to pull </a:t>
            </a:r>
            <a:br>
              <a:rPr lang="en-US"/>
            </a:br>
            <a:r>
              <a:rPr lang="en-US"/>
              <a:t>out important information. Key points can be pulled out in the </a:t>
            </a:r>
            <a:br>
              <a:rPr lang="en-US"/>
            </a:br>
            <a:r>
              <a:rPr lang="en-US"/>
              <a:t>circle shape - a slide of benefit circles can be found at the end of </a:t>
            </a:r>
            <a:br>
              <a:rPr lang="en-US"/>
            </a:br>
            <a:r>
              <a:rPr lang="en-US"/>
              <a:t>this template document, to copy &amp; paste onto your slide.</a:t>
            </a:r>
            <a:br>
              <a:rPr lang="en-US"/>
            </a:br>
            <a:br>
              <a:rPr lang="en-US"/>
            </a:br>
            <a:r>
              <a:rPr lang="en-US"/>
              <a:t>Ensure the footer is updated on the “Main Slides” Master, </a:t>
            </a:r>
            <a:br>
              <a:rPr lang="en-US"/>
            </a:br>
            <a:r>
              <a:rPr lang="en-US"/>
              <a:t>so it applies to all content pages.</a:t>
            </a:r>
          </a:p>
          <a:p>
            <a:pPr lvl="0"/>
            <a:endParaRPr lang="en-US"/>
          </a:p>
        </p:txBody>
      </p:sp>
      <p:pic>
        <p:nvPicPr>
          <p:cNvPr id="8" name="Picture 7" descr="A picture containing qr code&#10;&#10;Description automatically generated">
            <a:extLst>
              <a:ext uri="{FF2B5EF4-FFF2-40B4-BE49-F238E27FC236}">
                <a16:creationId xmlns:a16="http://schemas.microsoft.com/office/drawing/2014/main" id="{4A3B5C24-AB2A-F841-AD4A-AA627C9216FB}"/>
              </a:ext>
            </a:extLst>
          </p:cNvPr>
          <p:cNvPicPr>
            <a:picLocks noChangeAspect="1"/>
          </p:cNvPicPr>
          <p:nvPr userDrawn="1"/>
        </p:nvPicPr>
        <p:blipFill>
          <a:blip r:embed="rId3"/>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259135966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16_Main Body ">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AEE2358-BB2F-BF4A-96F5-B0FB02E02013}"/>
              </a:ext>
            </a:extLst>
          </p:cNvPr>
          <p:cNvSpPr>
            <a:spLocks noGrp="1"/>
          </p:cNvSpPr>
          <p:nvPr>
            <p:ph type="title" hasCustomPrompt="1"/>
          </p:nvPr>
        </p:nvSpPr>
        <p:spPr>
          <a:xfrm>
            <a:off x="295099" y="503068"/>
            <a:ext cx="3994513" cy="622470"/>
          </a:xfrm>
          <a:prstGeom prst="rect">
            <a:avLst/>
          </a:prstGeom>
        </p:spPr>
        <p:txBody>
          <a:bodyPr/>
          <a:lstStyle>
            <a:lvl1pPr>
              <a:defRPr b="1">
                <a:solidFill>
                  <a:schemeClr val="accent4">
                    <a:lumMod val="50000"/>
                  </a:schemeClr>
                </a:solidFill>
              </a:defRPr>
            </a:lvl1pPr>
          </a:lstStyle>
          <a:p>
            <a:r>
              <a:rPr lang="en-US"/>
              <a:t>Click to edit title style,</a:t>
            </a:r>
            <a:br>
              <a:rPr lang="en-US"/>
            </a:br>
            <a:r>
              <a:rPr lang="en-US"/>
              <a:t>Arial 24pt, in </a:t>
            </a:r>
            <a:r>
              <a:rPr lang="en-US" err="1"/>
              <a:t>colour</a:t>
            </a:r>
            <a:endParaRPr lang="en-US"/>
          </a:p>
        </p:txBody>
      </p:sp>
      <p:sp>
        <p:nvSpPr>
          <p:cNvPr id="6" name="Text Placeholder 3">
            <a:extLst>
              <a:ext uri="{FF2B5EF4-FFF2-40B4-BE49-F238E27FC236}">
                <a16:creationId xmlns:a16="http://schemas.microsoft.com/office/drawing/2014/main" id="{4A5CEE6F-AAC2-7B45-B2D4-4903B1248683}"/>
              </a:ext>
            </a:extLst>
          </p:cNvPr>
          <p:cNvSpPr>
            <a:spLocks noGrp="1"/>
          </p:cNvSpPr>
          <p:nvPr>
            <p:ph type="body" sz="quarter" idx="10" hasCustomPrompt="1"/>
          </p:nvPr>
        </p:nvSpPr>
        <p:spPr>
          <a:xfrm>
            <a:off x="295276" y="1402210"/>
            <a:ext cx="4128806" cy="3837177"/>
          </a:xfrm>
          <a:prstGeom prst="rect">
            <a:avLst/>
          </a:prstGeom>
        </p:spPr>
        <p:txBody>
          <a:bodyPr tIns="0" bIns="0">
            <a:noAutofit/>
          </a:bodyPr>
          <a:lstStyle>
            <a:lvl1pPr marL="0" indent="0">
              <a:lnSpc>
                <a:spcPct val="110000"/>
              </a:lnSpc>
              <a:buFont typeface="Arial" charset="0"/>
              <a:buNone/>
              <a:defRPr sz="1100" baseline="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body copy text styles, Arial 15pt. All body copy should be ranged left and hang from the first red horizontal &amp; first red vertical grid line.</a:t>
            </a:r>
            <a:br>
              <a:rPr lang="en-US"/>
            </a:br>
            <a:r>
              <a:rPr lang="en-GB"/>
              <a:t>Adjust the width of this text box so it is narrower and the lines look neater, if required.</a:t>
            </a:r>
            <a:br>
              <a:rPr lang="en-GB"/>
            </a:br>
            <a:br>
              <a:rPr lang="en-GB"/>
            </a:br>
            <a:r>
              <a:rPr lang="en-US"/>
              <a:t>To highlight information, bold can be used, or use a </a:t>
            </a:r>
            <a:r>
              <a:rPr lang="en-US" err="1"/>
              <a:t>colour</a:t>
            </a:r>
            <a:r>
              <a:rPr lang="en-US"/>
              <a:t> to pull </a:t>
            </a:r>
            <a:br>
              <a:rPr lang="en-US"/>
            </a:br>
            <a:r>
              <a:rPr lang="en-US"/>
              <a:t>out important information. Key points can be pulled out in the </a:t>
            </a:r>
            <a:br>
              <a:rPr lang="en-US"/>
            </a:br>
            <a:r>
              <a:rPr lang="en-US"/>
              <a:t>circle shape - a slide of benefit circles can be found at the end of </a:t>
            </a:r>
            <a:br>
              <a:rPr lang="en-US"/>
            </a:br>
            <a:r>
              <a:rPr lang="en-US"/>
              <a:t>this template document, to copy &amp; paste onto your slide.</a:t>
            </a:r>
            <a:br>
              <a:rPr lang="en-US"/>
            </a:br>
            <a:br>
              <a:rPr lang="en-US"/>
            </a:br>
            <a:r>
              <a:rPr lang="en-US"/>
              <a:t>Ensure the footer is updated on the “Main Slides” Master, </a:t>
            </a:r>
            <a:br>
              <a:rPr lang="en-US"/>
            </a:br>
            <a:r>
              <a:rPr lang="en-US"/>
              <a:t>so it applies to all content pages.</a:t>
            </a:r>
          </a:p>
          <a:p>
            <a:pPr lvl="0"/>
            <a:endParaRPr lang="en-US"/>
          </a:p>
        </p:txBody>
      </p:sp>
      <p:sp>
        <p:nvSpPr>
          <p:cNvPr id="2" name="Rectangle 1">
            <a:extLst>
              <a:ext uri="{FF2B5EF4-FFF2-40B4-BE49-F238E27FC236}">
                <a16:creationId xmlns:a16="http://schemas.microsoft.com/office/drawing/2014/main" id="{1CF355B2-6142-5D42-BED9-E63D073FD8B8}"/>
              </a:ext>
            </a:extLst>
          </p:cNvPr>
          <p:cNvSpPr/>
          <p:nvPr userDrawn="1"/>
        </p:nvSpPr>
        <p:spPr>
          <a:xfrm>
            <a:off x="4572000" y="0"/>
            <a:ext cx="4572000" cy="5143500"/>
          </a:xfrm>
          <a:prstGeom prst="rect">
            <a:avLst/>
          </a:prstGeom>
          <a:solidFill>
            <a:srgbClr val="6637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picture containing text, clipart&#10;&#10;Description automatically generated">
            <a:extLst>
              <a:ext uri="{FF2B5EF4-FFF2-40B4-BE49-F238E27FC236}">
                <a16:creationId xmlns:a16="http://schemas.microsoft.com/office/drawing/2014/main" id="{90572259-DADF-5C4E-A2AA-F825FA8A45C6}"/>
              </a:ext>
            </a:extLst>
          </p:cNvPr>
          <p:cNvPicPr>
            <a:picLocks noChangeAspect="1"/>
          </p:cNvPicPr>
          <p:nvPr userDrawn="1"/>
        </p:nvPicPr>
        <p:blipFill>
          <a:blip r:embed="rId2"/>
          <a:stretch>
            <a:fillRect/>
          </a:stretch>
        </p:blipFill>
        <p:spPr>
          <a:xfrm>
            <a:off x="7145019" y="248159"/>
            <a:ext cx="1606233" cy="235425"/>
          </a:xfrm>
          <a:prstGeom prst="rect">
            <a:avLst/>
          </a:prstGeom>
        </p:spPr>
      </p:pic>
    </p:spTree>
    <p:extLst>
      <p:ext uri="{BB962C8B-B14F-4D97-AF65-F5344CB8AC3E}">
        <p14:creationId xmlns:p14="http://schemas.microsoft.com/office/powerpoint/2010/main" val="126247349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8_Main Body ">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AEE2358-BB2F-BF4A-96F5-B0FB02E02013}"/>
              </a:ext>
            </a:extLst>
          </p:cNvPr>
          <p:cNvSpPr>
            <a:spLocks noGrp="1"/>
          </p:cNvSpPr>
          <p:nvPr>
            <p:ph type="title" hasCustomPrompt="1"/>
          </p:nvPr>
        </p:nvSpPr>
        <p:spPr>
          <a:xfrm>
            <a:off x="295099" y="503068"/>
            <a:ext cx="3994513" cy="622470"/>
          </a:xfrm>
          <a:prstGeom prst="rect">
            <a:avLst/>
          </a:prstGeom>
        </p:spPr>
        <p:txBody>
          <a:bodyPr/>
          <a:lstStyle>
            <a:lvl1pPr>
              <a:defRPr b="1">
                <a:solidFill>
                  <a:schemeClr val="accent4">
                    <a:lumMod val="50000"/>
                  </a:schemeClr>
                </a:solidFill>
              </a:defRPr>
            </a:lvl1pPr>
          </a:lstStyle>
          <a:p>
            <a:r>
              <a:rPr lang="en-US"/>
              <a:t>Click to edit title style,</a:t>
            </a:r>
            <a:br>
              <a:rPr lang="en-US"/>
            </a:br>
            <a:r>
              <a:rPr lang="en-US"/>
              <a:t>Arial 24pt, in </a:t>
            </a:r>
            <a:r>
              <a:rPr lang="en-US" err="1"/>
              <a:t>colour</a:t>
            </a:r>
            <a:endParaRPr lang="en-US"/>
          </a:p>
        </p:txBody>
      </p:sp>
      <p:sp>
        <p:nvSpPr>
          <p:cNvPr id="6" name="Text Placeholder 3">
            <a:extLst>
              <a:ext uri="{FF2B5EF4-FFF2-40B4-BE49-F238E27FC236}">
                <a16:creationId xmlns:a16="http://schemas.microsoft.com/office/drawing/2014/main" id="{4A5CEE6F-AAC2-7B45-B2D4-4903B1248683}"/>
              </a:ext>
            </a:extLst>
          </p:cNvPr>
          <p:cNvSpPr>
            <a:spLocks noGrp="1"/>
          </p:cNvSpPr>
          <p:nvPr>
            <p:ph type="body" sz="quarter" idx="10" hasCustomPrompt="1"/>
          </p:nvPr>
        </p:nvSpPr>
        <p:spPr>
          <a:xfrm>
            <a:off x="295276" y="1402210"/>
            <a:ext cx="4128806" cy="3837177"/>
          </a:xfrm>
          <a:prstGeom prst="rect">
            <a:avLst/>
          </a:prstGeom>
        </p:spPr>
        <p:txBody>
          <a:bodyPr tIns="0" bIns="0">
            <a:noAutofit/>
          </a:bodyPr>
          <a:lstStyle>
            <a:lvl1pPr marL="0" indent="0">
              <a:lnSpc>
                <a:spcPct val="110000"/>
              </a:lnSpc>
              <a:buFont typeface="Arial" charset="0"/>
              <a:buNone/>
              <a:defRPr sz="1100" baseline="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body copy text styles, Arial 15pt. All body copy should be ranged left and hang from the first red horizontal &amp; first red vertical grid line.</a:t>
            </a:r>
            <a:br>
              <a:rPr lang="en-US"/>
            </a:br>
            <a:r>
              <a:rPr lang="en-GB"/>
              <a:t>Adjust the width of this text box so it is narrower and the lines look neater, if required.</a:t>
            </a:r>
            <a:br>
              <a:rPr lang="en-GB"/>
            </a:br>
            <a:br>
              <a:rPr lang="en-GB"/>
            </a:br>
            <a:r>
              <a:rPr lang="en-US"/>
              <a:t>To highlight information, bold can be used, or use a </a:t>
            </a:r>
            <a:r>
              <a:rPr lang="en-US" err="1"/>
              <a:t>colour</a:t>
            </a:r>
            <a:r>
              <a:rPr lang="en-US"/>
              <a:t> to pull </a:t>
            </a:r>
            <a:br>
              <a:rPr lang="en-US"/>
            </a:br>
            <a:r>
              <a:rPr lang="en-US"/>
              <a:t>out important information. Key points can be pulled out in the </a:t>
            </a:r>
            <a:br>
              <a:rPr lang="en-US"/>
            </a:br>
            <a:r>
              <a:rPr lang="en-US"/>
              <a:t>circle shape - a slide of benefit circles can be found at the end of </a:t>
            </a:r>
            <a:br>
              <a:rPr lang="en-US"/>
            </a:br>
            <a:r>
              <a:rPr lang="en-US"/>
              <a:t>this template document, to copy &amp; paste onto your slide.</a:t>
            </a:r>
            <a:br>
              <a:rPr lang="en-US"/>
            </a:br>
            <a:br>
              <a:rPr lang="en-US"/>
            </a:br>
            <a:r>
              <a:rPr lang="en-US"/>
              <a:t>Ensure the footer is updated on the “Main Slides” Master, </a:t>
            </a:r>
            <a:br>
              <a:rPr lang="en-US"/>
            </a:br>
            <a:r>
              <a:rPr lang="en-US"/>
              <a:t>so it applies to all content pages.</a:t>
            </a:r>
          </a:p>
          <a:p>
            <a:pPr lvl="0"/>
            <a:endParaRPr lang="en-US"/>
          </a:p>
        </p:txBody>
      </p:sp>
      <p:sp>
        <p:nvSpPr>
          <p:cNvPr id="2" name="Rectangle 1">
            <a:extLst>
              <a:ext uri="{FF2B5EF4-FFF2-40B4-BE49-F238E27FC236}">
                <a16:creationId xmlns:a16="http://schemas.microsoft.com/office/drawing/2014/main" id="{1CF355B2-6142-5D42-BED9-E63D073FD8B8}"/>
              </a:ext>
            </a:extLst>
          </p:cNvPr>
          <p:cNvSpPr/>
          <p:nvPr userDrawn="1"/>
        </p:nvSpPr>
        <p:spPr>
          <a:xfrm>
            <a:off x="4572000" y="0"/>
            <a:ext cx="457200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picture containing qr code&#10;&#10;Description automatically generated">
            <a:extLst>
              <a:ext uri="{FF2B5EF4-FFF2-40B4-BE49-F238E27FC236}">
                <a16:creationId xmlns:a16="http://schemas.microsoft.com/office/drawing/2014/main" id="{4D327943-6C99-A54F-BE60-7427658B3C81}"/>
              </a:ext>
            </a:extLst>
          </p:cNvPr>
          <p:cNvPicPr>
            <a:picLocks noChangeAspect="1"/>
          </p:cNvPicPr>
          <p:nvPr userDrawn="1"/>
        </p:nvPicPr>
        <p:blipFill>
          <a:blip r:embed="rId2"/>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2945956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ain List">
    <p:spTree>
      <p:nvGrpSpPr>
        <p:cNvPr id="1" name=""/>
        <p:cNvGrpSpPr/>
        <p:nvPr/>
      </p:nvGrpSpPr>
      <p:grpSpPr>
        <a:xfrm>
          <a:off x="0" y="0"/>
          <a:ext cx="0" cy="0"/>
          <a:chOff x="0" y="0"/>
          <a:chExt cx="0" cy="0"/>
        </a:xfrm>
      </p:grpSpPr>
      <p:sp>
        <p:nvSpPr>
          <p:cNvPr id="3" name="Text Placeholder 3"/>
          <p:cNvSpPr>
            <a:spLocks noGrp="1"/>
          </p:cNvSpPr>
          <p:nvPr>
            <p:ph type="body" sz="quarter" idx="10" hasCustomPrompt="1"/>
          </p:nvPr>
        </p:nvSpPr>
        <p:spPr>
          <a:xfrm>
            <a:off x="263475" y="780547"/>
            <a:ext cx="7080300" cy="3519992"/>
          </a:xfrm>
          <a:prstGeom prst="rect">
            <a:avLst/>
          </a:prstGeom>
        </p:spPr>
        <p:txBody>
          <a:bodyPr numCol="1">
            <a:noAutofit/>
          </a:bodyPr>
          <a:lstStyle>
            <a:lvl1pPr marL="342891" marR="0" indent="-342891" algn="l" defTabSz="914377" rtl="0" eaLnBrk="1" fontAlgn="auto" latinLnBrk="0" hangingPunct="1">
              <a:lnSpc>
                <a:spcPct val="100000"/>
              </a:lnSpc>
              <a:spcBef>
                <a:spcPts val="1000"/>
              </a:spcBef>
              <a:spcAft>
                <a:spcPts val="0"/>
              </a:spcAft>
              <a:buClr>
                <a:srgbClr val="00B0F0"/>
              </a:buClr>
              <a:buSzPct val="100000"/>
              <a:buFont typeface="+mj-lt"/>
              <a:buAutoNum type="arabicPeriod"/>
              <a:tabLst/>
              <a:defRPr sz="1600" baseline="0"/>
            </a:lvl1pPr>
            <a:lvl2pPr marL="685783" marR="0" indent="-169196" algn="l" defTabSz="914377" rtl="0" eaLnBrk="1" fontAlgn="auto" latinLnBrk="0" hangingPunct="1">
              <a:lnSpc>
                <a:spcPct val="90000"/>
              </a:lnSpc>
              <a:spcBef>
                <a:spcPts val="500"/>
              </a:spcBef>
              <a:spcAft>
                <a:spcPts val="0"/>
              </a:spcAft>
              <a:buClr>
                <a:srgbClr val="00B0F0"/>
              </a:buClr>
              <a:buSzPct val="100000"/>
              <a:buFont typeface="Arial" panose="020B0604020202020204" pitchFamily="34" charset="0"/>
              <a:buChar char="•"/>
              <a:tabLst/>
              <a:defRPr sz="1800"/>
            </a:lvl2pPr>
            <a:lvl3pPr>
              <a:buClr>
                <a:srgbClr val="00B0F0"/>
              </a:buClr>
              <a:buSzPct val="100000"/>
              <a:defRPr sz="1800"/>
            </a:lvl3pPr>
            <a:lvl4pPr>
              <a:buClr>
                <a:srgbClr val="00B0F0"/>
              </a:buClr>
              <a:buSzPct val="100000"/>
              <a:defRPr sz="1800"/>
            </a:lvl4pPr>
            <a:lvl5pPr>
              <a:buClr>
                <a:srgbClr val="00B0F0"/>
              </a:buClr>
              <a:buSzPct val="100000"/>
              <a:defRPr sz="1800"/>
            </a:lvl5pPr>
          </a:lstStyle>
          <a:p>
            <a:pPr lvl="0"/>
            <a:r>
              <a:rPr lang="en-GB"/>
              <a:t>Information can appear as a list, Arial 16pt.</a:t>
            </a:r>
            <a:br>
              <a:rPr lang="en-GB"/>
            </a:br>
            <a:r>
              <a:rPr lang="en-GB"/>
              <a:t>This template contains numbered points.</a:t>
            </a:r>
            <a:br>
              <a:rPr lang="en-GB"/>
            </a:br>
            <a:r>
              <a:rPr lang="en-GB"/>
              <a:t>If there is a lot of information, split across several slides rather than putting it all on one. </a:t>
            </a:r>
            <a:br>
              <a:rPr lang="en-GB"/>
            </a:br>
            <a:r>
              <a:rPr lang="en-US"/>
              <a:t>Key points can be pulled out in the circle shape - a slide of benefit circles can be found at the end of this template document, to copy &amp; paste onto your slide.</a:t>
            </a:r>
            <a:br>
              <a:rPr lang="en-US"/>
            </a:br>
            <a:r>
              <a:rPr lang="en-US"/>
              <a:t>Ensure the footer is updated on the “Main Slides” Master, so it applies to all content pages. </a:t>
            </a:r>
          </a:p>
        </p:txBody>
      </p:sp>
      <p:sp>
        <p:nvSpPr>
          <p:cNvPr id="4" name="Title 2"/>
          <p:cNvSpPr>
            <a:spLocks noGrp="1"/>
          </p:cNvSpPr>
          <p:nvPr>
            <p:ph type="title" hasCustomPrompt="1"/>
          </p:nvPr>
        </p:nvSpPr>
        <p:spPr>
          <a:xfrm>
            <a:off x="271245" y="298344"/>
            <a:ext cx="8477468" cy="373895"/>
          </a:xfrm>
          <a:prstGeom prst="rect">
            <a:avLst/>
          </a:prstGeom>
        </p:spPr>
        <p:txBody>
          <a:bodyPr/>
          <a:lstStyle>
            <a:lvl1pPr>
              <a:defRPr sz="2200">
                <a:solidFill>
                  <a:srgbClr val="B1006E"/>
                </a:solidFill>
              </a:defRPr>
            </a:lvl1pPr>
          </a:lstStyle>
          <a:p>
            <a:r>
              <a:rPr lang="en-US"/>
              <a:t>Click to edit title style, Arial 24pt, in </a:t>
            </a:r>
            <a:r>
              <a:rPr lang="en-US" err="1"/>
              <a:t>colour</a:t>
            </a:r>
            <a:endParaRPr lang="en-US"/>
          </a:p>
        </p:txBody>
      </p:sp>
    </p:spTree>
    <p:extLst>
      <p:ext uri="{BB962C8B-B14F-4D97-AF65-F5344CB8AC3E}">
        <p14:creationId xmlns:p14="http://schemas.microsoft.com/office/powerpoint/2010/main" val="112856714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17_Main Body ">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AEE2358-BB2F-BF4A-96F5-B0FB02E02013}"/>
              </a:ext>
            </a:extLst>
          </p:cNvPr>
          <p:cNvSpPr>
            <a:spLocks noGrp="1"/>
          </p:cNvSpPr>
          <p:nvPr>
            <p:ph type="title" hasCustomPrompt="1"/>
          </p:nvPr>
        </p:nvSpPr>
        <p:spPr>
          <a:xfrm>
            <a:off x="295099" y="503068"/>
            <a:ext cx="3994513" cy="622470"/>
          </a:xfrm>
          <a:prstGeom prst="rect">
            <a:avLst/>
          </a:prstGeom>
        </p:spPr>
        <p:txBody>
          <a:bodyPr/>
          <a:lstStyle>
            <a:lvl1pPr>
              <a:defRPr b="1">
                <a:solidFill>
                  <a:schemeClr val="accent4">
                    <a:lumMod val="50000"/>
                  </a:schemeClr>
                </a:solidFill>
              </a:defRPr>
            </a:lvl1pPr>
          </a:lstStyle>
          <a:p>
            <a:r>
              <a:rPr lang="en-US"/>
              <a:t>Click to edit title style,</a:t>
            </a:r>
            <a:br>
              <a:rPr lang="en-US"/>
            </a:br>
            <a:r>
              <a:rPr lang="en-US"/>
              <a:t>Arial 24pt, in </a:t>
            </a:r>
            <a:r>
              <a:rPr lang="en-US" err="1"/>
              <a:t>colour</a:t>
            </a:r>
            <a:endParaRPr lang="en-US"/>
          </a:p>
        </p:txBody>
      </p:sp>
      <p:sp>
        <p:nvSpPr>
          <p:cNvPr id="6" name="Text Placeholder 3">
            <a:extLst>
              <a:ext uri="{FF2B5EF4-FFF2-40B4-BE49-F238E27FC236}">
                <a16:creationId xmlns:a16="http://schemas.microsoft.com/office/drawing/2014/main" id="{4A5CEE6F-AAC2-7B45-B2D4-4903B1248683}"/>
              </a:ext>
            </a:extLst>
          </p:cNvPr>
          <p:cNvSpPr>
            <a:spLocks noGrp="1"/>
          </p:cNvSpPr>
          <p:nvPr>
            <p:ph type="body" sz="quarter" idx="10" hasCustomPrompt="1"/>
          </p:nvPr>
        </p:nvSpPr>
        <p:spPr>
          <a:xfrm>
            <a:off x="295276" y="1402210"/>
            <a:ext cx="4128806" cy="3837177"/>
          </a:xfrm>
          <a:prstGeom prst="rect">
            <a:avLst/>
          </a:prstGeom>
        </p:spPr>
        <p:txBody>
          <a:bodyPr tIns="0" bIns="0">
            <a:noAutofit/>
          </a:bodyPr>
          <a:lstStyle>
            <a:lvl1pPr marL="0" indent="0">
              <a:lnSpc>
                <a:spcPct val="110000"/>
              </a:lnSpc>
              <a:buFont typeface="Arial" charset="0"/>
              <a:buNone/>
              <a:defRPr sz="1100" baseline="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body copy text styles, Arial 15pt. All body copy should be ranged left and hang from the first red horizontal &amp; first red vertical grid line.</a:t>
            </a:r>
            <a:br>
              <a:rPr lang="en-US"/>
            </a:br>
            <a:r>
              <a:rPr lang="en-GB"/>
              <a:t>Adjust the width of this text box so it is narrower and the lines look neater, if required.</a:t>
            </a:r>
            <a:br>
              <a:rPr lang="en-GB"/>
            </a:br>
            <a:br>
              <a:rPr lang="en-GB"/>
            </a:br>
            <a:r>
              <a:rPr lang="en-US"/>
              <a:t>To highlight information, bold can be used, or use a </a:t>
            </a:r>
            <a:r>
              <a:rPr lang="en-US" err="1"/>
              <a:t>colour</a:t>
            </a:r>
            <a:r>
              <a:rPr lang="en-US"/>
              <a:t> to pull </a:t>
            </a:r>
            <a:br>
              <a:rPr lang="en-US"/>
            </a:br>
            <a:r>
              <a:rPr lang="en-US"/>
              <a:t>out important information. Key points can be pulled out in the </a:t>
            </a:r>
            <a:br>
              <a:rPr lang="en-US"/>
            </a:br>
            <a:r>
              <a:rPr lang="en-US"/>
              <a:t>circle shape - a slide of benefit circles can be found at the end of </a:t>
            </a:r>
            <a:br>
              <a:rPr lang="en-US"/>
            </a:br>
            <a:r>
              <a:rPr lang="en-US"/>
              <a:t>this template document, to copy &amp; paste onto your slide.</a:t>
            </a:r>
            <a:br>
              <a:rPr lang="en-US"/>
            </a:br>
            <a:br>
              <a:rPr lang="en-US"/>
            </a:br>
            <a:r>
              <a:rPr lang="en-US"/>
              <a:t>Ensure the footer is updated on the “Main Slides” Master, </a:t>
            </a:r>
            <a:br>
              <a:rPr lang="en-US"/>
            </a:br>
            <a:r>
              <a:rPr lang="en-US"/>
              <a:t>so it applies to all content pages.</a:t>
            </a:r>
          </a:p>
          <a:p>
            <a:pPr lvl="0"/>
            <a:endParaRPr lang="en-US"/>
          </a:p>
        </p:txBody>
      </p:sp>
      <p:sp>
        <p:nvSpPr>
          <p:cNvPr id="2" name="Rectangle 1">
            <a:extLst>
              <a:ext uri="{FF2B5EF4-FFF2-40B4-BE49-F238E27FC236}">
                <a16:creationId xmlns:a16="http://schemas.microsoft.com/office/drawing/2014/main" id="{1CF355B2-6142-5D42-BED9-E63D073FD8B8}"/>
              </a:ext>
            </a:extLst>
          </p:cNvPr>
          <p:cNvSpPr/>
          <p:nvPr userDrawn="1"/>
        </p:nvSpPr>
        <p:spPr>
          <a:xfrm>
            <a:off x="4572000" y="0"/>
            <a:ext cx="4572000" cy="51435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picture containing qr code&#10;&#10;Description automatically generated">
            <a:extLst>
              <a:ext uri="{FF2B5EF4-FFF2-40B4-BE49-F238E27FC236}">
                <a16:creationId xmlns:a16="http://schemas.microsoft.com/office/drawing/2014/main" id="{ED382A23-34C0-9646-A40A-355D95EEB212}"/>
              </a:ext>
            </a:extLst>
          </p:cNvPr>
          <p:cNvPicPr>
            <a:picLocks noChangeAspect="1"/>
          </p:cNvPicPr>
          <p:nvPr userDrawn="1"/>
        </p:nvPicPr>
        <p:blipFill>
          <a:blip r:embed="rId2"/>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395137880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19_Main Body ">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AEE2358-BB2F-BF4A-96F5-B0FB02E02013}"/>
              </a:ext>
            </a:extLst>
          </p:cNvPr>
          <p:cNvSpPr>
            <a:spLocks noGrp="1"/>
          </p:cNvSpPr>
          <p:nvPr>
            <p:ph type="title" hasCustomPrompt="1"/>
          </p:nvPr>
        </p:nvSpPr>
        <p:spPr>
          <a:xfrm>
            <a:off x="295099" y="503068"/>
            <a:ext cx="3994513" cy="622470"/>
          </a:xfrm>
          <a:prstGeom prst="rect">
            <a:avLst/>
          </a:prstGeom>
        </p:spPr>
        <p:txBody>
          <a:bodyPr/>
          <a:lstStyle>
            <a:lvl1pPr>
              <a:defRPr b="1">
                <a:solidFill>
                  <a:schemeClr val="accent4">
                    <a:lumMod val="50000"/>
                  </a:schemeClr>
                </a:solidFill>
              </a:defRPr>
            </a:lvl1pPr>
          </a:lstStyle>
          <a:p>
            <a:r>
              <a:rPr lang="en-US"/>
              <a:t>Click to edit title style,</a:t>
            </a:r>
            <a:br>
              <a:rPr lang="en-US"/>
            </a:br>
            <a:r>
              <a:rPr lang="en-US"/>
              <a:t>Arial 24pt, in </a:t>
            </a:r>
            <a:r>
              <a:rPr lang="en-US" err="1"/>
              <a:t>colour</a:t>
            </a:r>
            <a:endParaRPr lang="en-US"/>
          </a:p>
        </p:txBody>
      </p:sp>
      <p:sp>
        <p:nvSpPr>
          <p:cNvPr id="6" name="Text Placeholder 3">
            <a:extLst>
              <a:ext uri="{FF2B5EF4-FFF2-40B4-BE49-F238E27FC236}">
                <a16:creationId xmlns:a16="http://schemas.microsoft.com/office/drawing/2014/main" id="{4A5CEE6F-AAC2-7B45-B2D4-4903B1248683}"/>
              </a:ext>
            </a:extLst>
          </p:cNvPr>
          <p:cNvSpPr>
            <a:spLocks noGrp="1"/>
          </p:cNvSpPr>
          <p:nvPr>
            <p:ph type="body" sz="quarter" idx="10" hasCustomPrompt="1"/>
          </p:nvPr>
        </p:nvSpPr>
        <p:spPr>
          <a:xfrm>
            <a:off x="295276" y="1402210"/>
            <a:ext cx="4128806" cy="3837177"/>
          </a:xfrm>
          <a:prstGeom prst="rect">
            <a:avLst/>
          </a:prstGeom>
        </p:spPr>
        <p:txBody>
          <a:bodyPr tIns="0" bIns="0">
            <a:noAutofit/>
          </a:bodyPr>
          <a:lstStyle>
            <a:lvl1pPr marL="0" indent="0">
              <a:lnSpc>
                <a:spcPct val="110000"/>
              </a:lnSpc>
              <a:buFont typeface="Arial" charset="0"/>
              <a:buNone/>
              <a:defRPr sz="1100" baseline="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body copy text styles, Arial 15pt. All body copy should be ranged left and hang from the first red horizontal &amp; first red vertical grid line.</a:t>
            </a:r>
            <a:br>
              <a:rPr lang="en-US"/>
            </a:br>
            <a:r>
              <a:rPr lang="en-GB"/>
              <a:t>Adjust the width of this text box so it is narrower and the lines look neater, if required.</a:t>
            </a:r>
            <a:br>
              <a:rPr lang="en-GB"/>
            </a:br>
            <a:br>
              <a:rPr lang="en-GB"/>
            </a:br>
            <a:r>
              <a:rPr lang="en-US"/>
              <a:t>To highlight information, bold can be used, or use a </a:t>
            </a:r>
            <a:r>
              <a:rPr lang="en-US" err="1"/>
              <a:t>colour</a:t>
            </a:r>
            <a:r>
              <a:rPr lang="en-US"/>
              <a:t> to pull </a:t>
            </a:r>
            <a:br>
              <a:rPr lang="en-US"/>
            </a:br>
            <a:r>
              <a:rPr lang="en-US"/>
              <a:t>out important information. Key points can be pulled out in the </a:t>
            </a:r>
            <a:br>
              <a:rPr lang="en-US"/>
            </a:br>
            <a:r>
              <a:rPr lang="en-US"/>
              <a:t>circle shape - a slide of benefit circles can be found at the end of </a:t>
            </a:r>
            <a:br>
              <a:rPr lang="en-US"/>
            </a:br>
            <a:r>
              <a:rPr lang="en-US"/>
              <a:t>this template document, to copy &amp; paste onto your slide.</a:t>
            </a:r>
            <a:br>
              <a:rPr lang="en-US"/>
            </a:br>
            <a:br>
              <a:rPr lang="en-US"/>
            </a:br>
            <a:r>
              <a:rPr lang="en-US"/>
              <a:t>Ensure the footer is updated on the “Main Slides” Master, </a:t>
            </a:r>
            <a:br>
              <a:rPr lang="en-US"/>
            </a:br>
            <a:r>
              <a:rPr lang="en-US"/>
              <a:t>so it applies to all content pages.</a:t>
            </a:r>
          </a:p>
          <a:p>
            <a:pPr lvl="0"/>
            <a:endParaRPr lang="en-US"/>
          </a:p>
        </p:txBody>
      </p:sp>
      <p:sp>
        <p:nvSpPr>
          <p:cNvPr id="2" name="Rectangle 1">
            <a:extLst>
              <a:ext uri="{FF2B5EF4-FFF2-40B4-BE49-F238E27FC236}">
                <a16:creationId xmlns:a16="http://schemas.microsoft.com/office/drawing/2014/main" id="{1CF355B2-6142-5D42-BED9-E63D073FD8B8}"/>
              </a:ext>
            </a:extLst>
          </p:cNvPr>
          <p:cNvSpPr/>
          <p:nvPr userDrawn="1"/>
        </p:nvSpPr>
        <p:spPr>
          <a:xfrm>
            <a:off x="4572000" y="0"/>
            <a:ext cx="45720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picture containing qr code&#10;&#10;Description automatically generated">
            <a:extLst>
              <a:ext uri="{FF2B5EF4-FFF2-40B4-BE49-F238E27FC236}">
                <a16:creationId xmlns:a16="http://schemas.microsoft.com/office/drawing/2014/main" id="{AE25C251-BCB9-AD4A-B634-520D7D2BFF08}"/>
              </a:ext>
            </a:extLst>
          </p:cNvPr>
          <p:cNvPicPr>
            <a:picLocks noChangeAspect="1"/>
          </p:cNvPicPr>
          <p:nvPr userDrawn="1"/>
        </p:nvPicPr>
        <p:blipFill>
          <a:blip r:embed="rId2"/>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157728902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8_Main Body ">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57C03FE-FAC7-E749-B9BB-34D41BB7BD4F}"/>
              </a:ext>
            </a:extLst>
          </p:cNvPr>
          <p:cNvSpPr/>
          <p:nvPr userDrawn="1"/>
        </p:nvSpPr>
        <p:spPr>
          <a:xfrm rot="2700000">
            <a:off x="6248815" y="1853792"/>
            <a:ext cx="7972255" cy="797225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text, vector graphics&#10;&#10;Description automatically generated">
            <a:extLst>
              <a:ext uri="{FF2B5EF4-FFF2-40B4-BE49-F238E27FC236}">
                <a16:creationId xmlns:a16="http://schemas.microsoft.com/office/drawing/2014/main" id="{2C1EC0B9-E769-8148-8C23-EF2413EA2501}"/>
              </a:ext>
            </a:extLst>
          </p:cNvPr>
          <p:cNvPicPr>
            <a:picLocks noChangeAspect="1"/>
          </p:cNvPicPr>
          <p:nvPr userDrawn="1"/>
        </p:nvPicPr>
        <p:blipFill>
          <a:blip r:embed="rId2"/>
          <a:stretch>
            <a:fillRect/>
          </a:stretch>
        </p:blipFill>
        <p:spPr>
          <a:xfrm>
            <a:off x="6500614" y="2276475"/>
            <a:ext cx="2494706" cy="2305050"/>
          </a:xfrm>
          <a:prstGeom prst="rect">
            <a:avLst/>
          </a:prstGeom>
        </p:spPr>
      </p:pic>
      <p:sp>
        <p:nvSpPr>
          <p:cNvPr id="5" name="Title 2">
            <a:extLst>
              <a:ext uri="{FF2B5EF4-FFF2-40B4-BE49-F238E27FC236}">
                <a16:creationId xmlns:a16="http://schemas.microsoft.com/office/drawing/2014/main" id="{2AEE2358-BB2F-BF4A-96F5-B0FB02E02013}"/>
              </a:ext>
            </a:extLst>
          </p:cNvPr>
          <p:cNvSpPr>
            <a:spLocks noGrp="1"/>
          </p:cNvSpPr>
          <p:nvPr>
            <p:ph type="title" hasCustomPrompt="1"/>
          </p:nvPr>
        </p:nvSpPr>
        <p:spPr>
          <a:xfrm>
            <a:off x="295099" y="164930"/>
            <a:ext cx="8466314" cy="622470"/>
          </a:xfrm>
          <a:prstGeom prst="rect">
            <a:avLst/>
          </a:prstGeom>
        </p:spPr>
        <p:txBody>
          <a:bodyPr/>
          <a:lstStyle>
            <a:lvl1pPr>
              <a:defRPr b="1">
                <a:solidFill>
                  <a:schemeClr val="accent4">
                    <a:lumMod val="50000"/>
                  </a:schemeClr>
                </a:solidFill>
              </a:defRPr>
            </a:lvl1pPr>
          </a:lstStyle>
          <a:p>
            <a:r>
              <a:rPr lang="en-US"/>
              <a:t>Click to edit title style,</a:t>
            </a:r>
            <a:br>
              <a:rPr lang="en-US"/>
            </a:br>
            <a:r>
              <a:rPr lang="en-US"/>
              <a:t>Arial 24pt, in </a:t>
            </a:r>
            <a:r>
              <a:rPr lang="en-US" err="1"/>
              <a:t>colour</a:t>
            </a:r>
            <a:endParaRPr lang="en-US"/>
          </a:p>
        </p:txBody>
      </p:sp>
      <p:sp>
        <p:nvSpPr>
          <p:cNvPr id="6" name="Text Placeholder 3">
            <a:extLst>
              <a:ext uri="{FF2B5EF4-FFF2-40B4-BE49-F238E27FC236}">
                <a16:creationId xmlns:a16="http://schemas.microsoft.com/office/drawing/2014/main" id="{4A5CEE6F-AAC2-7B45-B2D4-4903B1248683}"/>
              </a:ext>
            </a:extLst>
          </p:cNvPr>
          <p:cNvSpPr>
            <a:spLocks noGrp="1"/>
          </p:cNvSpPr>
          <p:nvPr>
            <p:ph type="body" sz="quarter" idx="10" hasCustomPrompt="1"/>
          </p:nvPr>
        </p:nvSpPr>
        <p:spPr>
          <a:xfrm>
            <a:off x="295276" y="1064072"/>
            <a:ext cx="6689724" cy="3837177"/>
          </a:xfrm>
          <a:prstGeom prst="rect">
            <a:avLst/>
          </a:prstGeom>
        </p:spPr>
        <p:txBody>
          <a:bodyPr tIns="0" bIns="0">
            <a:noAutofit/>
          </a:bodyPr>
          <a:lstStyle>
            <a:lvl1pPr marL="0" indent="0">
              <a:lnSpc>
                <a:spcPct val="110000"/>
              </a:lnSpc>
              <a:buFont typeface="Arial" charset="0"/>
              <a:buNone/>
              <a:defRPr sz="1500" baseline="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body copy text styles, Arial 15pt. All body copy should be ranged left and hang from the first red horizontal &amp; first red vertical grid line.</a:t>
            </a:r>
            <a:br>
              <a:rPr lang="en-US"/>
            </a:br>
            <a:r>
              <a:rPr lang="en-GB"/>
              <a:t>Adjust the width of this text box so it is narrower and the lines look neater, if required.</a:t>
            </a:r>
            <a:br>
              <a:rPr lang="en-GB"/>
            </a:br>
            <a:br>
              <a:rPr lang="en-GB"/>
            </a:br>
            <a:r>
              <a:rPr lang="en-US"/>
              <a:t>To highlight information, bold can be used, or use a </a:t>
            </a:r>
            <a:r>
              <a:rPr lang="en-US" err="1"/>
              <a:t>colour</a:t>
            </a:r>
            <a:r>
              <a:rPr lang="en-US"/>
              <a:t> to pull </a:t>
            </a:r>
            <a:br>
              <a:rPr lang="en-US"/>
            </a:br>
            <a:r>
              <a:rPr lang="en-US"/>
              <a:t>out important information. Key points can be pulled out in the </a:t>
            </a:r>
            <a:br>
              <a:rPr lang="en-US"/>
            </a:br>
            <a:r>
              <a:rPr lang="en-US"/>
              <a:t>circle shape - a slide of benefit circles can be found at the end of </a:t>
            </a:r>
            <a:br>
              <a:rPr lang="en-US"/>
            </a:br>
            <a:r>
              <a:rPr lang="en-US"/>
              <a:t>this template document, to copy &amp; paste onto your slide.</a:t>
            </a:r>
            <a:br>
              <a:rPr lang="en-US"/>
            </a:br>
            <a:br>
              <a:rPr lang="en-US"/>
            </a:br>
            <a:r>
              <a:rPr lang="en-US"/>
              <a:t>Ensure the footer is updated on the “Main Slides” Master, </a:t>
            </a:r>
            <a:br>
              <a:rPr lang="en-US"/>
            </a:br>
            <a:r>
              <a:rPr lang="en-US"/>
              <a:t>so it applies to all content pages.</a:t>
            </a:r>
          </a:p>
          <a:p>
            <a:pPr lvl="0"/>
            <a:endParaRPr lang="en-US"/>
          </a:p>
        </p:txBody>
      </p:sp>
      <p:pic>
        <p:nvPicPr>
          <p:cNvPr id="8" name="Picture 7" descr="A picture containing qr code&#10;&#10;Description automatically generated">
            <a:extLst>
              <a:ext uri="{FF2B5EF4-FFF2-40B4-BE49-F238E27FC236}">
                <a16:creationId xmlns:a16="http://schemas.microsoft.com/office/drawing/2014/main" id="{DD7CAB1D-2730-B34C-86DD-0ED8297BEE44}"/>
              </a:ext>
            </a:extLst>
          </p:cNvPr>
          <p:cNvPicPr>
            <a:picLocks noChangeAspect="1"/>
          </p:cNvPicPr>
          <p:nvPr userDrawn="1"/>
        </p:nvPicPr>
        <p:blipFill>
          <a:blip r:embed="rId3"/>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391362731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9_Main Body ">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AEE2358-BB2F-BF4A-96F5-B0FB02E02013}"/>
              </a:ext>
            </a:extLst>
          </p:cNvPr>
          <p:cNvSpPr>
            <a:spLocks noGrp="1"/>
          </p:cNvSpPr>
          <p:nvPr>
            <p:ph type="title" hasCustomPrompt="1"/>
          </p:nvPr>
        </p:nvSpPr>
        <p:spPr>
          <a:xfrm>
            <a:off x="395288" y="1933761"/>
            <a:ext cx="7309878" cy="637989"/>
          </a:xfrm>
          <a:prstGeom prst="rect">
            <a:avLst/>
          </a:prstGeom>
        </p:spPr>
        <p:txBody>
          <a:bodyPr/>
          <a:lstStyle>
            <a:lvl1pPr algn="ctr">
              <a:defRPr b="1">
                <a:solidFill>
                  <a:schemeClr val="bg1"/>
                </a:solidFill>
              </a:defRPr>
            </a:lvl1pPr>
          </a:lstStyle>
          <a:p>
            <a:r>
              <a:rPr lang="en-US"/>
              <a:t>Quotes/ Splash Page</a:t>
            </a:r>
          </a:p>
        </p:txBody>
      </p:sp>
      <p:pic>
        <p:nvPicPr>
          <p:cNvPr id="3" name="Picture 2" descr="A picture containing text, clipart&#10;&#10;Description automatically generated">
            <a:extLst>
              <a:ext uri="{FF2B5EF4-FFF2-40B4-BE49-F238E27FC236}">
                <a16:creationId xmlns:a16="http://schemas.microsoft.com/office/drawing/2014/main" id="{784CEEAB-B8B0-8E47-932A-517D7FEDF2CD}"/>
              </a:ext>
            </a:extLst>
          </p:cNvPr>
          <p:cNvPicPr>
            <a:picLocks noChangeAspect="1"/>
          </p:cNvPicPr>
          <p:nvPr userDrawn="1"/>
        </p:nvPicPr>
        <p:blipFill>
          <a:blip r:embed="rId2"/>
          <a:stretch>
            <a:fillRect/>
          </a:stretch>
        </p:blipFill>
        <p:spPr>
          <a:xfrm>
            <a:off x="7145019" y="248159"/>
            <a:ext cx="1606233" cy="235425"/>
          </a:xfrm>
          <a:prstGeom prst="rect">
            <a:avLst/>
          </a:prstGeom>
        </p:spPr>
      </p:pic>
    </p:spTree>
    <p:extLst>
      <p:ext uri="{BB962C8B-B14F-4D97-AF65-F5344CB8AC3E}">
        <p14:creationId xmlns:p14="http://schemas.microsoft.com/office/powerpoint/2010/main" val="379668170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7_Main Body ">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AEE2358-BB2F-BF4A-96F5-B0FB02E02013}"/>
              </a:ext>
            </a:extLst>
          </p:cNvPr>
          <p:cNvSpPr>
            <a:spLocks noGrp="1"/>
          </p:cNvSpPr>
          <p:nvPr>
            <p:ph type="title" hasCustomPrompt="1"/>
          </p:nvPr>
        </p:nvSpPr>
        <p:spPr>
          <a:xfrm>
            <a:off x="395288" y="1933761"/>
            <a:ext cx="7309878" cy="637989"/>
          </a:xfrm>
          <a:prstGeom prst="rect">
            <a:avLst/>
          </a:prstGeom>
        </p:spPr>
        <p:txBody>
          <a:bodyPr/>
          <a:lstStyle>
            <a:lvl1pPr algn="ctr">
              <a:defRPr b="1">
                <a:solidFill>
                  <a:schemeClr val="bg1"/>
                </a:solidFill>
              </a:defRPr>
            </a:lvl1pPr>
          </a:lstStyle>
          <a:p>
            <a:r>
              <a:rPr lang="en-US"/>
              <a:t>Quotes/ Splash Page</a:t>
            </a:r>
          </a:p>
        </p:txBody>
      </p:sp>
      <p:pic>
        <p:nvPicPr>
          <p:cNvPr id="8" name="Picture 7" descr="A picture containing text, clipart&#10;&#10;Description automatically generated">
            <a:extLst>
              <a:ext uri="{FF2B5EF4-FFF2-40B4-BE49-F238E27FC236}">
                <a16:creationId xmlns:a16="http://schemas.microsoft.com/office/drawing/2014/main" id="{E5261D6D-087E-D24D-819B-3B09D2A9F40E}"/>
              </a:ext>
            </a:extLst>
          </p:cNvPr>
          <p:cNvPicPr>
            <a:picLocks noChangeAspect="1"/>
          </p:cNvPicPr>
          <p:nvPr userDrawn="1"/>
        </p:nvPicPr>
        <p:blipFill>
          <a:blip r:embed="rId2"/>
          <a:stretch>
            <a:fillRect/>
          </a:stretch>
        </p:blipFill>
        <p:spPr>
          <a:xfrm>
            <a:off x="7145019" y="248159"/>
            <a:ext cx="1606233" cy="235425"/>
          </a:xfrm>
          <a:prstGeom prst="rect">
            <a:avLst/>
          </a:prstGeom>
        </p:spPr>
      </p:pic>
    </p:spTree>
    <p:extLst>
      <p:ext uri="{BB962C8B-B14F-4D97-AF65-F5344CB8AC3E}">
        <p14:creationId xmlns:p14="http://schemas.microsoft.com/office/powerpoint/2010/main" val="36664469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11_Main Body ">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AEE2358-BB2F-BF4A-96F5-B0FB02E02013}"/>
              </a:ext>
            </a:extLst>
          </p:cNvPr>
          <p:cNvSpPr>
            <a:spLocks noGrp="1"/>
          </p:cNvSpPr>
          <p:nvPr>
            <p:ph type="title" hasCustomPrompt="1"/>
          </p:nvPr>
        </p:nvSpPr>
        <p:spPr>
          <a:xfrm>
            <a:off x="395288" y="1933761"/>
            <a:ext cx="7309878" cy="637989"/>
          </a:xfrm>
          <a:prstGeom prst="rect">
            <a:avLst/>
          </a:prstGeom>
        </p:spPr>
        <p:txBody>
          <a:bodyPr/>
          <a:lstStyle>
            <a:lvl1pPr algn="ctr">
              <a:defRPr b="1">
                <a:solidFill>
                  <a:schemeClr val="accent4">
                    <a:lumMod val="50000"/>
                  </a:schemeClr>
                </a:solidFill>
              </a:defRPr>
            </a:lvl1pPr>
          </a:lstStyle>
          <a:p>
            <a:r>
              <a:rPr lang="en-US"/>
              <a:t>Quotes/ Splash Page</a:t>
            </a:r>
          </a:p>
        </p:txBody>
      </p:sp>
      <p:pic>
        <p:nvPicPr>
          <p:cNvPr id="3" name="Picture 2" descr="A picture containing qr code&#10;&#10;Description automatically generated">
            <a:extLst>
              <a:ext uri="{FF2B5EF4-FFF2-40B4-BE49-F238E27FC236}">
                <a16:creationId xmlns:a16="http://schemas.microsoft.com/office/drawing/2014/main" id="{B7255905-CA18-4D46-A0AA-BF251CB0A19B}"/>
              </a:ext>
            </a:extLst>
          </p:cNvPr>
          <p:cNvPicPr>
            <a:picLocks noChangeAspect="1"/>
          </p:cNvPicPr>
          <p:nvPr userDrawn="1"/>
        </p:nvPicPr>
        <p:blipFill rotWithShape="1">
          <a:blip r:embed="rId2"/>
          <a:srcRect r="56310"/>
          <a:stretch/>
        </p:blipFill>
        <p:spPr>
          <a:xfrm>
            <a:off x="8233227" y="254000"/>
            <a:ext cx="701767" cy="235425"/>
          </a:xfrm>
          <a:prstGeom prst="rect">
            <a:avLst/>
          </a:prstGeom>
        </p:spPr>
      </p:pic>
    </p:spTree>
    <p:extLst>
      <p:ext uri="{BB962C8B-B14F-4D97-AF65-F5344CB8AC3E}">
        <p14:creationId xmlns:p14="http://schemas.microsoft.com/office/powerpoint/2010/main" val="394621998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0_Main Body ">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AEE2358-BB2F-BF4A-96F5-B0FB02E02013}"/>
              </a:ext>
            </a:extLst>
          </p:cNvPr>
          <p:cNvSpPr>
            <a:spLocks noGrp="1"/>
          </p:cNvSpPr>
          <p:nvPr>
            <p:ph type="title" hasCustomPrompt="1"/>
          </p:nvPr>
        </p:nvSpPr>
        <p:spPr>
          <a:xfrm>
            <a:off x="395288" y="1933761"/>
            <a:ext cx="7309878" cy="637989"/>
          </a:xfrm>
          <a:prstGeom prst="rect">
            <a:avLst/>
          </a:prstGeom>
        </p:spPr>
        <p:txBody>
          <a:bodyPr/>
          <a:lstStyle>
            <a:lvl1pPr algn="ctr">
              <a:defRPr b="1">
                <a:solidFill>
                  <a:schemeClr val="accent4">
                    <a:lumMod val="50000"/>
                  </a:schemeClr>
                </a:solidFill>
              </a:defRPr>
            </a:lvl1pPr>
          </a:lstStyle>
          <a:p>
            <a:r>
              <a:rPr lang="en-US"/>
              <a:t>Quotes/ Splash Page</a:t>
            </a:r>
          </a:p>
        </p:txBody>
      </p:sp>
      <p:pic>
        <p:nvPicPr>
          <p:cNvPr id="3" name="Picture 2" descr="A picture containing qr code&#10;&#10;Description automatically generated">
            <a:extLst>
              <a:ext uri="{FF2B5EF4-FFF2-40B4-BE49-F238E27FC236}">
                <a16:creationId xmlns:a16="http://schemas.microsoft.com/office/drawing/2014/main" id="{1CB7AA31-DC2D-914C-909C-1E91FC09065E}"/>
              </a:ext>
            </a:extLst>
          </p:cNvPr>
          <p:cNvPicPr>
            <a:picLocks noChangeAspect="1"/>
          </p:cNvPicPr>
          <p:nvPr userDrawn="1"/>
        </p:nvPicPr>
        <p:blipFill>
          <a:blip r:embed="rId2"/>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19724257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3_Main Body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6DA2BEE-7B76-354A-BA4F-6296494BDCDB}"/>
              </a:ext>
            </a:extLst>
          </p:cNvPr>
          <p:cNvSpPr>
            <a:spLocks noGrp="1"/>
          </p:cNvSpPr>
          <p:nvPr>
            <p:ph type="title" hasCustomPrompt="1"/>
          </p:nvPr>
        </p:nvSpPr>
        <p:spPr>
          <a:xfrm>
            <a:off x="395287" y="2276475"/>
            <a:ext cx="8353425" cy="637989"/>
          </a:xfrm>
          <a:prstGeom prst="rect">
            <a:avLst/>
          </a:prstGeom>
        </p:spPr>
        <p:txBody>
          <a:bodyPr/>
          <a:lstStyle>
            <a:lvl1pPr algn="ctr">
              <a:defRPr b="1">
                <a:solidFill>
                  <a:schemeClr val="bg1"/>
                </a:solidFill>
              </a:defRPr>
            </a:lvl1pPr>
          </a:lstStyle>
          <a:p>
            <a:r>
              <a:rPr lang="en-US"/>
              <a:t>Quotes/ Splash Page</a:t>
            </a:r>
          </a:p>
        </p:txBody>
      </p:sp>
      <p:pic>
        <p:nvPicPr>
          <p:cNvPr id="4" name="Picture 3" descr="A picture containing text, clipart&#10;&#10;Description automatically generated">
            <a:extLst>
              <a:ext uri="{FF2B5EF4-FFF2-40B4-BE49-F238E27FC236}">
                <a16:creationId xmlns:a16="http://schemas.microsoft.com/office/drawing/2014/main" id="{0B429E73-3D6E-6B40-A6BC-B6ECA87FEBE1}"/>
              </a:ext>
            </a:extLst>
          </p:cNvPr>
          <p:cNvPicPr>
            <a:picLocks noChangeAspect="1"/>
          </p:cNvPicPr>
          <p:nvPr userDrawn="1"/>
        </p:nvPicPr>
        <p:blipFill>
          <a:blip r:embed="rId2"/>
          <a:stretch>
            <a:fillRect/>
          </a:stretch>
        </p:blipFill>
        <p:spPr>
          <a:xfrm>
            <a:off x="7145019" y="248159"/>
            <a:ext cx="1606233" cy="235425"/>
          </a:xfrm>
          <a:prstGeom prst="rect">
            <a:avLst/>
          </a:prstGeom>
        </p:spPr>
      </p:pic>
    </p:spTree>
    <p:extLst>
      <p:ext uri="{BB962C8B-B14F-4D97-AF65-F5344CB8AC3E}">
        <p14:creationId xmlns:p14="http://schemas.microsoft.com/office/powerpoint/2010/main" val="124837120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2_Main Body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C293874-7C3D-094C-87DF-702BFE0F9245}"/>
              </a:ext>
            </a:extLst>
          </p:cNvPr>
          <p:cNvSpPr>
            <a:spLocks noGrp="1"/>
          </p:cNvSpPr>
          <p:nvPr>
            <p:ph type="title" hasCustomPrompt="1"/>
          </p:nvPr>
        </p:nvSpPr>
        <p:spPr>
          <a:xfrm>
            <a:off x="395287" y="2276475"/>
            <a:ext cx="8353425" cy="637989"/>
          </a:xfrm>
          <a:prstGeom prst="rect">
            <a:avLst/>
          </a:prstGeom>
        </p:spPr>
        <p:txBody>
          <a:bodyPr/>
          <a:lstStyle>
            <a:lvl1pPr algn="ctr">
              <a:defRPr b="1">
                <a:solidFill>
                  <a:schemeClr val="bg1"/>
                </a:solidFill>
              </a:defRPr>
            </a:lvl1pPr>
          </a:lstStyle>
          <a:p>
            <a:r>
              <a:rPr lang="en-US"/>
              <a:t>Quotes/ Splash Page</a:t>
            </a:r>
          </a:p>
        </p:txBody>
      </p:sp>
      <p:pic>
        <p:nvPicPr>
          <p:cNvPr id="4" name="Picture 3" descr="A picture containing text, clipart&#10;&#10;Description automatically generated">
            <a:extLst>
              <a:ext uri="{FF2B5EF4-FFF2-40B4-BE49-F238E27FC236}">
                <a16:creationId xmlns:a16="http://schemas.microsoft.com/office/drawing/2014/main" id="{F0933E10-98F0-814C-8883-3B81D6FC9CA5}"/>
              </a:ext>
            </a:extLst>
          </p:cNvPr>
          <p:cNvPicPr>
            <a:picLocks noChangeAspect="1"/>
          </p:cNvPicPr>
          <p:nvPr userDrawn="1"/>
        </p:nvPicPr>
        <p:blipFill>
          <a:blip r:embed="rId2"/>
          <a:stretch>
            <a:fillRect/>
          </a:stretch>
        </p:blipFill>
        <p:spPr>
          <a:xfrm>
            <a:off x="7145019" y="248159"/>
            <a:ext cx="1606233" cy="235425"/>
          </a:xfrm>
          <a:prstGeom prst="rect">
            <a:avLst/>
          </a:prstGeom>
        </p:spPr>
      </p:pic>
    </p:spTree>
    <p:extLst>
      <p:ext uri="{BB962C8B-B14F-4D97-AF65-F5344CB8AC3E}">
        <p14:creationId xmlns:p14="http://schemas.microsoft.com/office/powerpoint/2010/main" val="29345287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5_Main Body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5EE421-046D-7940-A81D-07AA7A3DB508}"/>
              </a:ext>
            </a:extLst>
          </p:cNvPr>
          <p:cNvSpPr>
            <a:spLocks noGrp="1"/>
          </p:cNvSpPr>
          <p:nvPr>
            <p:ph type="title" hasCustomPrompt="1"/>
          </p:nvPr>
        </p:nvSpPr>
        <p:spPr>
          <a:xfrm>
            <a:off x="395287" y="2276475"/>
            <a:ext cx="8353425" cy="637989"/>
          </a:xfrm>
          <a:prstGeom prst="rect">
            <a:avLst/>
          </a:prstGeom>
        </p:spPr>
        <p:txBody>
          <a:bodyPr/>
          <a:lstStyle>
            <a:lvl1pPr algn="ctr">
              <a:defRPr b="1">
                <a:solidFill>
                  <a:schemeClr val="accent4">
                    <a:lumMod val="50000"/>
                  </a:schemeClr>
                </a:solidFill>
              </a:defRPr>
            </a:lvl1pPr>
          </a:lstStyle>
          <a:p>
            <a:r>
              <a:rPr lang="en-US"/>
              <a:t>Quotes/ Splash Page</a:t>
            </a:r>
          </a:p>
        </p:txBody>
      </p:sp>
      <p:pic>
        <p:nvPicPr>
          <p:cNvPr id="4" name="Picture 3" descr="A picture containing qr code&#10;&#10;Description automatically generated">
            <a:extLst>
              <a:ext uri="{FF2B5EF4-FFF2-40B4-BE49-F238E27FC236}">
                <a16:creationId xmlns:a16="http://schemas.microsoft.com/office/drawing/2014/main" id="{62173C98-7F83-3140-AF3E-A992A3ED8C5E}"/>
              </a:ext>
            </a:extLst>
          </p:cNvPr>
          <p:cNvPicPr>
            <a:picLocks noChangeAspect="1"/>
          </p:cNvPicPr>
          <p:nvPr userDrawn="1"/>
        </p:nvPicPr>
        <p:blipFill>
          <a:blip r:embed="rId2"/>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2622100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ain Picture Only">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9144000" cy="4562856"/>
          </a:xfrm>
          <a:prstGeom prst="rect">
            <a:avLst/>
          </a:prstGeom>
          <a:noFill/>
          <a:ln>
            <a:noFill/>
          </a:ln>
        </p:spPr>
        <p:txBody>
          <a:bodyPr anchor="t"/>
          <a:lstStyle>
            <a:lvl1pPr algn="ctr">
              <a:defRPr/>
            </a:lvl1pPr>
          </a:lstStyle>
          <a:p>
            <a:endParaRPr lang="en-GB"/>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4_Main Body ">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AEE2358-BB2F-BF4A-96F5-B0FB02E02013}"/>
              </a:ext>
            </a:extLst>
          </p:cNvPr>
          <p:cNvSpPr>
            <a:spLocks noGrp="1"/>
          </p:cNvSpPr>
          <p:nvPr>
            <p:ph type="title" hasCustomPrompt="1"/>
          </p:nvPr>
        </p:nvSpPr>
        <p:spPr>
          <a:xfrm>
            <a:off x="395287" y="2276475"/>
            <a:ext cx="8353425" cy="637989"/>
          </a:xfrm>
          <a:prstGeom prst="rect">
            <a:avLst/>
          </a:prstGeom>
        </p:spPr>
        <p:txBody>
          <a:bodyPr/>
          <a:lstStyle>
            <a:lvl1pPr algn="ctr">
              <a:defRPr b="1">
                <a:solidFill>
                  <a:schemeClr val="accent4">
                    <a:lumMod val="50000"/>
                  </a:schemeClr>
                </a:solidFill>
              </a:defRPr>
            </a:lvl1pPr>
          </a:lstStyle>
          <a:p>
            <a:r>
              <a:rPr lang="en-US"/>
              <a:t>Quotes/ Splash Page</a:t>
            </a:r>
          </a:p>
        </p:txBody>
      </p:sp>
      <p:pic>
        <p:nvPicPr>
          <p:cNvPr id="3" name="Picture 2" descr="A picture containing qr code&#10;&#10;Description automatically generated">
            <a:extLst>
              <a:ext uri="{FF2B5EF4-FFF2-40B4-BE49-F238E27FC236}">
                <a16:creationId xmlns:a16="http://schemas.microsoft.com/office/drawing/2014/main" id="{D0FFC421-6368-3D48-93D5-6F9366029B0F}"/>
              </a:ext>
            </a:extLst>
          </p:cNvPr>
          <p:cNvPicPr>
            <a:picLocks noChangeAspect="1"/>
          </p:cNvPicPr>
          <p:nvPr userDrawn="1"/>
        </p:nvPicPr>
        <p:blipFill>
          <a:blip r:embed="rId2"/>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223325684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_Closing slide">
    <p:spTree>
      <p:nvGrpSpPr>
        <p:cNvPr id="1" name=""/>
        <p:cNvGrpSpPr/>
        <p:nvPr/>
      </p:nvGrpSpPr>
      <p:grpSpPr>
        <a:xfrm>
          <a:off x="0" y="0"/>
          <a:ext cx="0" cy="0"/>
          <a:chOff x="0" y="0"/>
          <a:chExt cx="0" cy="0"/>
        </a:xfrm>
      </p:grpSpPr>
      <p:sp>
        <p:nvSpPr>
          <p:cNvPr id="7" name="Text Placeholder 3"/>
          <p:cNvSpPr>
            <a:spLocks noGrp="1"/>
          </p:cNvSpPr>
          <p:nvPr>
            <p:ph type="body" sz="quarter" idx="10" hasCustomPrompt="1"/>
          </p:nvPr>
        </p:nvSpPr>
        <p:spPr>
          <a:xfrm>
            <a:off x="295278" y="2698375"/>
            <a:ext cx="6517901" cy="2141516"/>
          </a:xfrm>
          <a:prstGeom prst="rect">
            <a:avLst/>
          </a:prstGeom>
        </p:spPr>
        <p:txBody>
          <a:bodyPr>
            <a:noAutofit/>
          </a:bodyPr>
          <a:lstStyle>
            <a:lvl1pPr marL="0" indent="0">
              <a:lnSpc>
                <a:spcPct val="110000"/>
              </a:lnSpc>
              <a:buFont typeface="Arial" charset="0"/>
              <a:buNone/>
              <a:defRPr sz="1800" b="1">
                <a:solidFill>
                  <a:schemeClr val="bg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Insert full name</a:t>
            </a:r>
            <a:br>
              <a:rPr lang="en-US"/>
            </a:br>
            <a:r>
              <a:rPr lang="en-US"/>
              <a:t>Job Title</a:t>
            </a:r>
            <a:br>
              <a:rPr lang="en-US"/>
            </a:br>
            <a:r>
              <a:rPr lang="en-US" err="1"/>
              <a:t>email@citb.co.uk</a:t>
            </a:r>
            <a:br>
              <a:rPr lang="en-US"/>
            </a:br>
            <a:r>
              <a:rPr lang="en-US" err="1"/>
              <a:t>citb.co.uk</a:t>
            </a:r>
            <a:endParaRPr lang="en-US"/>
          </a:p>
        </p:txBody>
      </p:sp>
      <p:sp>
        <p:nvSpPr>
          <p:cNvPr id="5" name="Title 16"/>
          <p:cNvSpPr>
            <a:spLocks noGrp="1"/>
          </p:cNvSpPr>
          <p:nvPr>
            <p:ph type="title" hasCustomPrompt="1"/>
          </p:nvPr>
        </p:nvSpPr>
        <p:spPr>
          <a:xfrm>
            <a:off x="295099" y="874634"/>
            <a:ext cx="8466314" cy="923687"/>
          </a:xfrm>
          <a:prstGeom prst="rect">
            <a:avLst/>
          </a:prstGeom>
        </p:spPr>
        <p:txBody>
          <a:bodyPr anchor="b"/>
          <a:lstStyle>
            <a:lvl1pPr>
              <a:defRPr b="1" baseline="0">
                <a:solidFill>
                  <a:schemeClr val="bg1"/>
                </a:solidFill>
              </a:defRPr>
            </a:lvl1pPr>
          </a:lstStyle>
          <a:p>
            <a:r>
              <a:rPr lang="en-US"/>
              <a:t>Insert ending message here</a:t>
            </a:r>
          </a:p>
        </p:txBody>
      </p:sp>
      <p:pic>
        <p:nvPicPr>
          <p:cNvPr id="8" name="Picture 7" descr="A picture containing text, clipart&#10;&#10;Description automatically generated">
            <a:extLst>
              <a:ext uri="{FF2B5EF4-FFF2-40B4-BE49-F238E27FC236}">
                <a16:creationId xmlns:a16="http://schemas.microsoft.com/office/drawing/2014/main" id="{DC8D0D6F-1500-7947-A0F5-E4F0C6E0EC39}"/>
              </a:ext>
            </a:extLst>
          </p:cNvPr>
          <p:cNvPicPr>
            <a:picLocks noChangeAspect="1"/>
          </p:cNvPicPr>
          <p:nvPr userDrawn="1"/>
        </p:nvPicPr>
        <p:blipFill>
          <a:blip r:embed="rId2"/>
          <a:stretch>
            <a:fillRect/>
          </a:stretch>
        </p:blipFill>
        <p:spPr>
          <a:xfrm>
            <a:off x="7145019" y="248159"/>
            <a:ext cx="1606233" cy="235425"/>
          </a:xfrm>
          <a:prstGeom prst="rect">
            <a:avLst/>
          </a:prstGeom>
        </p:spPr>
      </p:pic>
    </p:spTree>
    <p:extLst>
      <p:ext uri="{BB962C8B-B14F-4D97-AF65-F5344CB8AC3E}">
        <p14:creationId xmlns:p14="http://schemas.microsoft.com/office/powerpoint/2010/main" val="257212564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2_Closing slide">
    <p:spTree>
      <p:nvGrpSpPr>
        <p:cNvPr id="1" name=""/>
        <p:cNvGrpSpPr/>
        <p:nvPr/>
      </p:nvGrpSpPr>
      <p:grpSpPr>
        <a:xfrm>
          <a:off x="0" y="0"/>
          <a:ext cx="0" cy="0"/>
          <a:chOff x="0" y="0"/>
          <a:chExt cx="0" cy="0"/>
        </a:xfrm>
      </p:grpSpPr>
      <p:sp>
        <p:nvSpPr>
          <p:cNvPr id="7" name="Text Placeholder 3"/>
          <p:cNvSpPr>
            <a:spLocks noGrp="1"/>
          </p:cNvSpPr>
          <p:nvPr>
            <p:ph type="body" sz="quarter" idx="10" hasCustomPrompt="1"/>
          </p:nvPr>
        </p:nvSpPr>
        <p:spPr>
          <a:xfrm>
            <a:off x="295278" y="2698375"/>
            <a:ext cx="6517901" cy="2141516"/>
          </a:xfrm>
          <a:prstGeom prst="rect">
            <a:avLst/>
          </a:prstGeom>
        </p:spPr>
        <p:txBody>
          <a:bodyPr>
            <a:noAutofit/>
          </a:bodyPr>
          <a:lstStyle>
            <a:lvl1pPr marL="0" indent="0">
              <a:lnSpc>
                <a:spcPct val="110000"/>
              </a:lnSpc>
              <a:buFont typeface="Arial" charset="0"/>
              <a:buNone/>
              <a:defRPr sz="1800" b="1">
                <a:solidFill>
                  <a:schemeClr val="bg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Insert full name</a:t>
            </a:r>
            <a:br>
              <a:rPr lang="en-US"/>
            </a:br>
            <a:r>
              <a:rPr lang="en-US"/>
              <a:t>Job Title</a:t>
            </a:r>
            <a:br>
              <a:rPr lang="en-US"/>
            </a:br>
            <a:r>
              <a:rPr lang="en-US" err="1"/>
              <a:t>email@citb.co.uk</a:t>
            </a:r>
            <a:br>
              <a:rPr lang="en-US"/>
            </a:br>
            <a:r>
              <a:rPr lang="en-US" err="1"/>
              <a:t>citb.co.uk</a:t>
            </a:r>
            <a:endParaRPr lang="en-US"/>
          </a:p>
        </p:txBody>
      </p:sp>
      <p:sp>
        <p:nvSpPr>
          <p:cNvPr id="5" name="Title 16"/>
          <p:cNvSpPr>
            <a:spLocks noGrp="1"/>
          </p:cNvSpPr>
          <p:nvPr>
            <p:ph type="title" hasCustomPrompt="1"/>
          </p:nvPr>
        </p:nvSpPr>
        <p:spPr>
          <a:xfrm>
            <a:off x="295099" y="874634"/>
            <a:ext cx="8466314" cy="923687"/>
          </a:xfrm>
          <a:prstGeom prst="rect">
            <a:avLst/>
          </a:prstGeom>
        </p:spPr>
        <p:txBody>
          <a:bodyPr anchor="b"/>
          <a:lstStyle>
            <a:lvl1pPr>
              <a:defRPr b="1" baseline="0">
                <a:solidFill>
                  <a:schemeClr val="bg1"/>
                </a:solidFill>
              </a:defRPr>
            </a:lvl1pPr>
          </a:lstStyle>
          <a:p>
            <a:r>
              <a:rPr lang="en-US"/>
              <a:t>Insert ending message here</a:t>
            </a:r>
          </a:p>
        </p:txBody>
      </p:sp>
      <p:pic>
        <p:nvPicPr>
          <p:cNvPr id="6" name="Picture 5" descr="A picture containing qr code&#10;&#10;Description automatically generated">
            <a:extLst>
              <a:ext uri="{FF2B5EF4-FFF2-40B4-BE49-F238E27FC236}">
                <a16:creationId xmlns:a16="http://schemas.microsoft.com/office/drawing/2014/main" id="{397F1104-3B03-7147-B2DF-36C6210597B9}"/>
              </a:ext>
            </a:extLst>
          </p:cNvPr>
          <p:cNvPicPr>
            <a:picLocks noChangeAspect="1"/>
          </p:cNvPicPr>
          <p:nvPr userDrawn="1"/>
        </p:nvPicPr>
        <p:blipFill>
          <a:blip r:embed="rId2"/>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90088765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3_Closing slide">
    <p:spTree>
      <p:nvGrpSpPr>
        <p:cNvPr id="1" name=""/>
        <p:cNvGrpSpPr/>
        <p:nvPr/>
      </p:nvGrpSpPr>
      <p:grpSpPr>
        <a:xfrm>
          <a:off x="0" y="0"/>
          <a:ext cx="0" cy="0"/>
          <a:chOff x="0" y="0"/>
          <a:chExt cx="0" cy="0"/>
        </a:xfrm>
      </p:grpSpPr>
      <p:sp>
        <p:nvSpPr>
          <p:cNvPr id="7" name="Text Placeholder 3"/>
          <p:cNvSpPr>
            <a:spLocks noGrp="1"/>
          </p:cNvSpPr>
          <p:nvPr>
            <p:ph type="body" sz="quarter" idx="10" hasCustomPrompt="1"/>
          </p:nvPr>
        </p:nvSpPr>
        <p:spPr>
          <a:xfrm>
            <a:off x="295278" y="2698375"/>
            <a:ext cx="6517901" cy="2141516"/>
          </a:xfrm>
          <a:prstGeom prst="rect">
            <a:avLst/>
          </a:prstGeom>
        </p:spPr>
        <p:txBody>
          <a:bodyPr>
            <a:noAutofit/>
          </a:bodyPr>
          <a:lstStyle>
            <a:lvl1pPr marL="0" indent="0">
              <a:lnSpc>
                <a:spcPct val="110000"/>
              </a:lnSpc>
              <a:buFont typeface="Arial" charset="0"/>
              <a:buNone/>
              <a:defRPr sz="1800" b="1">
                <a:solidFill>
                  <a:schemeClr val="accent4">
                    <a:lumMod val="50000"/>
                  </a:schemeClr>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Insert full name</a:t>
            </a:r>
            <a:br>
              <a:rPr lang="en-US"/>
            </a:br>
            <a:r>
              <a:rPr lang="en-US"/>
              <a:t>Job Title</a:t>
            </a:r>
            <a:br>
              <a:rPr lang="en-US"/>
            </a:br>
            <a:r>
              <a:rPr lang="en-US" err="1"/>
              <a:t>email@citb.co.uk</a:t>
            </a:r>
            <a:br>
              <a:rPr lang="en-US"/>
            </a:br>
            <a:r>
              <a:rPr lang="en-US" err="1"/>
              <a:t>citb.co.uk</a:t>
            </a:r>
            <a:endParaRPr lang="en-US"/>
          </a:p>
        </p:txBody>
      </p:sp>
      <p:sp>
        <p:nvSpPr>
          <p:cNvPr id="5" name="Title 16"/>
          <p:cNvSpPr>
            <a:spLocks noGrp="1"/>
          </p:cNvSpPr>
          <p:nvPr>
            <p:ph type="title" hasCustomPrompt="1"/>
          </p:nvPr>
        </p:nvSpPr>
        <p:spPr>
          <a:xfrm>
            <a:off x="295099" y="874634"/>
            <a:ext cx="8466314" cy="923687"/>
          </a:xfrm>
          <a:prstGeom prst="rect">
            <a:avLst/>
          </a:prstGeom>
        </p:spPr>
        <p:txBody>
          <a:bodyPr anchor="b"/>
          <a:lstStyle>
            <a:lvl1pPr>
              <a:defRPr b="1" baseline="0">
                <a:solidFill>
                  <a:schemeClr val="accent4">
                    <a:lumMod val="50000"/>
                  </a:schemeClr>
                </a:solidFill>
              </a:defRPr>
            </a:lvl1pPr>
          </a:lstStyle>
          <a:p>
            <a:r>
              <a:rPr lang="en-US"/>
              <a:t>Insert ending message here</a:t>
            </a:r>
          </a:p>
        </p:txBody>
      </p:sp>
      <p:pic>
        <p:nvPicPr>
          <p:cNvPr id="8" name="Picture 7" descr="A picture containing qr code&#10;&#10;Description automatically generated">
            <a:extLst>
              <a:ext uri="{FF2B5EF4-FFF2-40B4-BE49-F238E27FC236}">
                <a16:creationId xmlns:a16="http://schemas.microsoft.com/office/drawing/2014/main" id="{8500423B-D169-4219-9F0F-BDE4391EA9EC}"/>
              </a:ext>
            </a:extLst>
          </p:cNvPr>
          <p:cNvPicPr>
            <a:picLocks noChangeAspect="1"/>
          </p:cNvPicPr>
          <p:nvPr userDrawn="1"/>
        </p:nvPicPr>
        <p:blipFill rotWithShape="1">
          <a:blip r:embed="rId2"/>
          <a:srcRect r="56310"/>
          <a:stretch/>
        </p:blipFill>
        <p:spPr>
          <a:xfrm>
            <a:off x="8233227" y="254000"/>
            <a:ext cx="701767" cy="235425"/>
          </a:xfrm>
          <a:prstGeom prst="rect">
            <a:avLst/>
          </a:prstGeom>
        </p:spPr>
      </p:pic>
    </p:spTree>
    <p:extLst>
      <p:ext uri="{BB962C8B-B14F-4D97-AF65-F5344CB8AC3E}">
        <p14:creationId xmlns:p14="http://schemas.microsoft.com/office/powerpoint/2010/main" val="110297541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Closing slide">
    <p:spTree>
      <p:nvGrpSpPr>
        <p:cNvPr id="1" name=""/>
        <p:cNvGrpSpPr/>
        <p:nvPr/>
      </p:nvGrpSpPr>
      <p:grpSpPr>
        <a:xfrm>
          <a:off x="0" y="0"/>
          <a:ext cx="0" cy="0"/>
          <a:chOff x="0" y="0"/>
          <a:chExt cx="0" cy="0"/>
        </a:xfrm>
      </p:grpSpPr>
      <p:sp>
        <p:nvSpPr>
          <p:cNvPr id="7" name="Text Placeholder 3"/>
          <p:cNvSpPr>
            <a:spLocks noGrp="1"/>
          </p:cNvSpPr>
          <p:nvPr>
            <p:ph type="body" sz="quarter" idx="10" hasCustomPrompt="1"/>
          </p:nvPr>
        </p:nvSpPr>
        <p:spPr>
          <a:xfrm>
            <a:off x="295278" y="2698375"/>
            <a:ext cx="6517901" cy="2141516"/>
          </a:xfrm>
          <a:prstGeom prst="rect">
            <a:avLst/>
          </a:prstGeom>
        </p:spPr>
        <p:txBody>
          <a:bodyPr>
            <a:noAutofit/>
          </a:bodyPr>
          <a:lstStyle>
            <a:lvl1pPr marL="0" indent="0">
              <a:lnSpc>
                <a:spcPct val="110000"/>
              </a:lnSpc>
              <a:buFont typeface="Arial" charset="0"/>
              <a:buNone/>
              <a:defRPr sz="1800" b="1">
                <a:solidFill>
                  <a:schemeClr val="accent4">
                    <a:lumMod val="50000"/>
                  </a:schemeClr>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Insert full name</a:t>
            </a:r>
            <a:br>
              <a:rPr lang="en-US"/>
            </a:br>
            <a:r>
              <a:rPr lang="en-US"/>
              <a:t>Job Title</a:t>
            </a:r>
            <a:br>
              <a:rPr lang="en-US"/>
            </a:br>
            <a:r>
              <a:rPr lang="en-US" err="1"/>
              <a:t>email@citb.co.uk</a:t>
            </a:r>
            <a:br>
              <a:rPr lang="en-US"/>
            </a:br>
            <a:r>
              <a:rPr lang="en-US" err="1"/>
              <a:t>citb.co.uk</a:t>
            </a:r>
            <a:endParaRPr lang="en-US"/>
          </a:p>
        </p:txBody>
      </p:sp>
      <p:sp>
        <p:nvSpPr>
          <p:cNvPr id="5" name="Title 16"/>
          <p:cNvSpPr>
            <a:spLocks noGrp="1"/>
          </p:cNvSpPr>
          <p:nvPr>
            <p:ph type="title" hasCustomPrompt="1"/>
          </p:nvPr>
        </p:nvSpPr>
        <p:spPr>
          <a:xfrm>
            <a:off x="295099" y="874634"/>
            <a:ext cx="8466314" cy="923687"/>
          </a:xfrm>
          <a:prstGeom prst="rect">
            <a:avLst/>
          </a:prstGeom>
        </p:spPr>
        <p:txBody>
          <a:bodyPr anchor="b"/>
          <a:lstStyle>
            <a:lvl1pPr>
              <a:defRPr b="1" baseline="0">
                <a:solidFill>
                  <a:schemeClr val="accent4">
                    <a:lumMod val="50000"/>
                  </a:schemeClr>
                </a:solidFill>
              </a:defRPr>
            </a:lvl1pPr>
          </a:lstStyle>
          <a:p>
            <a:r>
              <a:rPr lang="en-US"/>
              <a:t>Insert ending message here</a:t>
            </a:r>
          </a:p>
        </p:txBody>
      </p:sp>
      <p:pic>
        <p:nvPicPr>
          <p:cNvPr id="11" name="Picture 10" descr="A picture containing qr code&#10;&#10;Description automatically generated">
            <a:extLst>
              <a:ext uri="{FF2B5EF4-FFF2-40B4-BE49-F238E27FC236}">
                <a16:creationId xmlns:a16="http://schemas.microsoft.com/office/drawing/2014/main" id="{5A09C717-A831-D140-A9E8-4C40FBB36D58}"/>
              </a:ext>
            </a:extLst>
          </p:cNvPr>
          <p:cNvPicPr>
            <a:picLocks noChangeAspect="1"/>
          </p:cNvPicPr>
          <p:nvPr userDrawn="1"/>
        </p:nvPicPr>
        <p:blipFill>
          <a:blip r:embed="rId2"/>
          <a:stretch>
            <a:fillRect/>
          </a:stretch>
        </p:blipFill>
        <p:spPr>
          <a:xfrm>
            <a:off x="7142479" y="254000"/>
            <a:ext cx="1606233" cy="235425"/>
          </a:xfrm>
          <a:prstGeom prst="rect">
            <a:avLst/>
          </a:prstGeom>
        </p:spPr>
      </p:pic>
    </p:spTree>
    <p:extLst>
      <p:ext uri="{BB962C8B-B14F-4D97-AF65-F5344CB8AC3E}">
        <p14:creationId xmlns:p14="http://schemas.microsoft.com/office/powerpoint/2010/main" val="43357028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Main Body ">
    <p:spTree>
      <p:nvGrpSpPr>
        <p:cNvPr id="1" name=""/>
        <p:cNvGrpSpPr/>
        <p:nvPr/>
      </p:nvGrpSpPr>
      <p:grpSpPr>
        <a:xfrm>
          <a:off x="0" y="0"/>
          <a:ext cx="0" cy="0"/>
          <a:chOff x="0" y="0"/>
          <a:chExt cx="0" cy="0"/>
        </a:xfrm>
      </p:grpSpPr>
      <p:sp>
        <p:nvSpPr>
          <p:cNvPr id="3" name="Text Placeholder 3"/>
          <p:cNvSpPr>
            <a:spLocks noGrp="1"/>
          </p:cNvSpPr>
          <p:nvPr>
            <p:ph type="body" sz="quarter" idx="10" hasCustomPrompt="1"/>
          </p:nvPr>
        </p:nvSpPr>
        <p:spPr>
          <a:xfrm>
            <a:off x="295276" y="844153"/>
            <a:ext cx="6689724" cy="3837177"/>
          </a:xfrm>
          <a:prstGeom prst="rect">
            <a:avLst/>
          </a:prstGeom>
        </p:spPr>
        <p:txBody>
          <a:bodyPr tIns="0" bIns="0">
            <a:noAutofit/>
          </a:bodyPr>
          <a:lstStyle>
            <a:lvl1pPr marL="0" indent="0">
              <a:lnSpc>
                <a:spcPct val="110000"/>
              </a:lnSpc>
              <a:buFont typeface="Arial" charset="0"/>
              <a:buNone/>
              <a:defRPr sz="1800" baseline="0">
                <a:solidFill>
                  <a:schemeClr val="tx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body copy text styles, Arial 18pt. All body copy should be ranged left and hang from the first red horizontal &amp; first red vertical grid line.</a:t>
            </a:r>
            <a:br>
              <a:rPr lang="en-US"/>
            </a:br>
            <a:r>
              <a:rPr lang="en-GB"/>
              <a:t>Adjust the width of this text box so it is narrower and the lines look neater, if required.</a:t>
            </a:r>
            <a:br>
              <a:rPr lang="en-GB"/>
            </a:br>
            <a:r>
              <a:rPr lang="en-US"/>
              <a:t>To highlight information, bold can be used, or use a </a:t>
            </a:r>
            <a:r>
              <a:rPr lang="en-US" err="1"/>
              <a:t>colour</a:t>
            </a:r>
            <a:r>
              <a:rPr lang="en-US"/>
              <a:t> to pull out important information. Key points can be pulled out in the circle shape - a slide of benefit circles can be found at the end of this template document, to copy &amp; paste onto your slide.</a:t>
            </a:r>
            <a:br>
              <a:rPr lang="en-US"/>
            </a:br>
            <a:r>
              <a:rPr lang="en-US"/>
              <a:t>Ensure the footer is updated on the “Main Slides” Master, so it applies to all content pages.</a:t>
            </a:r>
          </a:p>
          <a:p>
            <a:pPr lvl="0"/>
            <a:endParaRPr lang="en-US"/>
          </a:p>
        </p:txBody>
      </p:sp>
      <p:sp>
        <p:nvSpPr>
          <p:cNvPr id="4" name="Title 2"/>
          <p:cNvSpPr>
            <a:spLocks noGrp="1"/>
          </p:cNvSpPr>
          <p:nvPr>
            <p:ph type="title" hasCustomPrompt="1"/>
          </p:nvPr>
        </p:nvSpPr>
        <p:spPr>
          <a:xfrm>
            <a:off x="295099" y="361952"/>
            <a:ext cx="8466314" cy="373895"/>
          </a:xfrm>
          <a:prstGeom prst="rect">
            <a:avLst/>
          </a:prstGeom>
        </p:spPr>
        <p:txBody>
          <a:bodyPr/>
          <a:lstStyle>
            <a:lvl1pPr>
              <a:defRPr>
                <a:solidFill>
                  <a:srgbClr val="B1006E"/>
                </a:solidFill>
              </a:defRPr>
            </a:lvl1pPr>
          </a:lstStyle>
          <a:p>
            <a:r>
              <a:rPr lang="en-US"/>
              <a:t>Click to edit title style, Arial 24pt, in </a:t>
            </a:r>
            <a:r>
              <a:rPr lang="en-US" err="1"/>
              <a:t>colour</a:t>
            </a:r>
            <a:endParaRPr lang="en-US"/>
          </a:p>
        </p:txBody>
      </p:sp>
    </p:spTree>
    <p:extLst>
      <p:ext uri="{BB962C8B-B14F-4D97-AF65-F5344CB8AC3E}">
        <p14:creationId xmlns:p14="http://schemas.microsoft.com/office/powerpoint/2010/main" val="140386910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Main List - Bullet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295278" y="844153"/>
            <a:ext cx="6701531" cy="3727847"/>
          </a:xfrm>
          <a:prstGeom prst="rect">
            <a:avLst/>
          </a:prstGeom>
        </p:spPr>
        <p:txBody>
          <a:bodyPr tIns="0" bIns="0" numCol="1">
            <a:noAutofit/>
          </a:bodyPr>
          <a:lstStyle>
            <a:lvl1pPr marL="342900" marR="0" indent="-342900" algn="l" defTabSz="914400" rtl="0" eaLnBrk="1" fontAlgn="auto" latinLnBrk="0" hangingPunct="1">
              <a:lnSpc>
                <a:spcPct val="110000"/>
              </a:lnSpc>
              <a:spcBef>
                <a:spcPts val="1000"/>
              </a:spcBef>
              <a:spcAft>
                <a:spcPts val="0"/>
              </a:spcAft>
              <a:buClr>
                <a:schemeClr val="accent3"/>
              </a:buClr>
              <a:buSzPct val="100000"/>
              <a:buFont typeface="Arial" charset="0"/>
              <a:buChar char="•"/>
              <a:tabLst/>
              <a:defRPr sz="1800" baseline="0"/>
            </a:lvl1pPr>
            <a:lvl2pPr marL="685800" marR="0" indent="-169200" algn="l" defTabSz="914400" rtl="0" eaLnBrk="1" fontAlgn="auto" latinLnBrk="0" hangingPunct="1">
              <a:lnSpc>
                <a:spcPct val="90000"/>
              </a:lnSpc>
              <a:spcBef>
                <a:spcPts val="500"/>
              </a:spcBef>
              <a:spcAft>
                <a:spcPts val="0"/>
              </a:spcAft>
              <a:buClr>
                <a:srgbClr val="00B0F0"/>
              </a:buClr>
              <a:buSzPct val="100000"/>
              <a:buFont typeface="Arial" panose="020B0604020202020204" pitchFamily="34" charset="0"/>
              <a:buChar char="•"/>
              <a:tabLst/>
              <a:defRPr sz="1800"/>
            </a:lvl2pPr>
            <a:lvl3pPr>
              <a:buClr>
                <a:srgbClr val="00B0F0"/>
              </a:buClr>
              <a:buSzPct val="100000"/>
              <a:defRPr sz="1800"/>
            </a:lvl3pPr>
            <a:lvl4pPr>
              <a:buClr>
                <a:srgbClr val="00B0F0"/>
              </a:buClr>
              <a:buSzPct val="100000"/>
              <a:defRPr sz="1800"/>
            </a:lvl4pPr>
            <a:lvl5pPr>
              <a:buClr>
                <a:srgbClr val="00B0F0"/>
              </a:buClr>
              <a:buSzPct val="100000"/>
              <a:defRPr sz="1800"/>
            </a:lvl5pPr>
          </a:lstStyle>
          <a:p>
            <a:pPr lvl="0"/>
            <a:r>
              <a:rPr lang="en-GB"/>
              <a:t>Information can appear as a list, Arial 18pt.</a:t>
            </a:r>
            <a:br>
              <a:rPr lang="en-GB"/>
            </a:br>
            <a:r>
              <a:rPr lang="en-GB"/>
              <a:t>This template contains bullet points.</a:t>
            </a:r>
            <a:br>
              <a:rPr lang="en-GB"/>
            </a:br>
            <a:r>
              <a:rPr lang="en-US"/>
              <a:t>Key points can be pulled out in the circle shape - a slide of benefit circles can be found at the end of this template document, to copy &amp; paste onto your slide.</a:t>
            </a:r>
            <a:br>
              <a:rPr lang="en-US"/>
            </a:br>
            <a:r>
              <a:rPr lang="en-US"/>
              <a:t>Ensure the footer is updated on the “Main Slides” Master, so it applies to all content pages. </a:t>
            </a:r>
          </a:p>
        </p:txBody>
      </p:sp>
      <p:sp>
        <p:nvSpPr>
          <p:cNvPr id="3" name="Title 2"/>
          <p:cNvSpPr>
            <a:spLocks noGrp="1"/>
          </p:cNvSpPr>
          <p:nvPr>
            <p:ph type="title" hasCustomPrompt="1"/>
          </p:nvPr>
        </p:nvSpPr>
        <p:spPr>
          <a:xfrm>
            <a:off x="295099" y="361952"/>
            <a:ext cx="8466314" cy="373895"/>
          </a:xfrm>
          <a:prstGeom prst="rect">
            <a:avLst/>
          </a:prstGeom>
        </p:spPr>
        <p:txBody>
          <a:bodyPr/>
          <a:lstStyle>
            <a:lvl1pPr>
              <a:defRPr>
                <a:solidFill>
                  <a:srgbClr val="B1006E"/>
                </a:solidFill>
              </a:defRPr>
            </a:lvl1pPr>
          </a:lstStyle>
          <a:p>
            <a:r>
              <a:rPr lang="en-US"/>
              <a:t>Click to edit title style, Arial 24pt, in </a:t>
            </a:r>
            <a:r>
              <a:rPr lang="en-US" err="1"/>
              <a:t>colour</a:t>
            </a:r>
            <a:endParaRPr lang="en-US"/>
          </a:p>
        </p:txBody>
      </p:sp>
    </p:spTree>
    <p:extLst>
      <p:ext uri="{BB962C8B-B14F-4D97-AF65-F5344CB8AC3E}">
        <p14:creationId xmlns:p14="http://schemas.microsoft.com/office/powerpoint/2010/main" val="326163190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Main List - Numbers">
    <p:spTree>
      <p:nvGrpSpPr>
        <p:cNvPr id="1" name=""/>
        <p:cNvGrpSpPr/>
        <p:nvPr/>
      </p:nvGrpSpPr>
      <p:grpSpPr>
        <a:xfrm>
          <a:off x="0" y="0"/>
          <a:ext cx="0" cy="0"/>
          <a:chOff x="0" y="0"/>
          <a:chExt cx="0" cy="0"/>
        </a:xfrm>
      </p:grpSpPr>
      <p:sp>
        <p:nvSpPr>
          <p:cNvPr id="3" name="Text Placeholder 3"/>
          <p:cNvSpPr>
            <a:spLocks noGrp="1"/>
          </p:cNvSpPr>
          <p:nvPr>
            <p:ph type="body" sz="quarter" idx="10" hasCustomPrompt="1"/>
          </p:nvPr>
        </p:nvSpPr>
        <p:spPr>
          <a:xfrm>
            <a:off x="295278" y="844153"/>
            <a:ext cx="6689725" cy="3727847"/>
          </a:xfrm>
          <a:prstGeom prst="rect">
            <a:avLst/>
          </a:prstGeom>
        </p:spPr>
        <p:txBody>
          <a:bodyPr tIns="0" bIns="0" numCol="1">
            <a:noAutofit/>
          </a:bodyPr>
          <a:lstStyle>
            <a:lvl1pPr marL="342900" marR="0" indent="-342900" algn="l" defTabSz="914400" rtl="0" eaLnBrk="1" fontAlgn="auto" latinLnBrk="0" hangingPunct="1">
              <a:lnSpc>
                <a:spcPct val="110000"/>
              </a:lnSpc>
              <a:spcBef>
                <a:spcPts val="1000"/>
              </a:spcBef>
              <a:spcAft>
                <a:spcPts val="0"/>
              </a:spcAft>
              <a:buClr>
                <a:srgbClr val="00B0F0"/>
              </a:buClr>
              <a:buSzPct val="100000"/>
              <a:buFont typeface="+mj-lt"/>
              <a:buAutoNum type="arabicPeriod"/>
              <a:tabLst/>
              <a:defRPr sz="1800" baseline="0"/>
            </a:lvl1pPr>
            <a:lvl2pPr marL="685800" marR="0" indent="-169200" algn="l" defTabSz="914400" rtl="0" eaLnBrk="1" fontAlgn="auto" latinLnBrk="0" hangingPunct="1">
              <a:lnSpc>
                <a:spcPct val="90000"/>
              </a:lnSpc>
              <a:spcBef>
                <a:spcPts val="500"/>
              </a:spcBef>
              <a:spcAft>
                <a:spcPts val="0"/>
              </a:spcAft>
              <a:buClr>
                <a:srgbClr val="00B0F0"/>
              </a:buClr>
              <a:buSzPct val="100000"/>
              <a:buFont typeface="Arial" panose="020B0604020202020204" pitchFamily="34" charset="0"/>
              <a:buChar char="•"/>
              <a:tabLst/>
              <a:defRPr sz="1800"/>
            </a:lvl2pPr>
            <a:lvl3pPr>
              <a:buClr>
                <a:srgbClr val="00B0F0"/>
              </a:buClr>
              <a:buSzPct val="100000"/>
              <a:defRPr sz="1800"/>
            </a:lvl3pPr>
            <a:lvl4pPr>
              <a:buClr>
                <a:srgbClr val="00B0F0"/>
              </a:buClr>
              <a:buSzPct val="100000"/>
              <a:defRPr sz="1800"/>
            </a:lvl4pPr>
            <a:lvl5pPr>
              <a:buClr>
                <a:srgbClr val="00B0F0"/>
              </a:buClr>
              <a:buSzPct val="100000"/>
              <a:defRPr sz="1800"/>
            </a:lvl5pPr>
          </a:lstStyle>
          <a:p>
            <a:pPr lvl="0"/>
            <a:r>
              <a:rPr lang="en-GB"/>
              <a:t>Information can appear as a list, Arial 18pt.</a:t>
            </a:r>
            <a:br>
              <a:rPr lang="en-GB"/>
            </a:br>
            <a:r>
              <a:rPr lang="en-GB"/>
              <a:t>This template contains numbered points.</a:t>
            </a:r>
            <a:br>
              <a:rPr lang="en-GB"/>
            </a:br>
            <a:r>
              <a:rPr lang="en-US"/>
              <a:t>Key points can be pulled out in the circle shape - a slide of benefit circles can be found at the end of this template document, to copy &amp; paste onto your slide.</a:t>
            </a:r>
            <a:br>
              <a:rPr lang="en-US"/>
            </a:br>
            <a:r>
              <a:rPr lang="en-US"/>
              <a:t>Ensure the footer is updated on the “Main Slides” Master,    so it applies to all content pages. </a:t>
            </a:r>
          </a:p>
        </p:txBody>
      </p:sp>
      <p:sp>
        <p:nvSpPr>
          <p:cNvPr id="4" name="Title 2"/>
          <p:cNvSpPr>
            <a:spLocks noGrp="1"/>
          </p:cNvSpPr>
          <p:nvPr>
            <p:ph type="title" hasCustomPrompt="1"/>
          </p:nvPr>
        </p:nvSpPr>
        <p:spPr>
          <a:xfrm>
            <a:off x="295099" y="361952"/>
            <a:ext cx="8466314" cy="373895"/>
          </a:xfrm>
          <a:prstGeom prst="rect">
            <a:avLst/>
          </a:prstGeom>
        </p:spPr>
        <p:txBody>
          <a:bodyPr/>
          <a:lstStyle>
            <a:lvl1pPr>
              <a:defRPr>
                <a:solidFill>
                  <a:srgbClr val="B1006E"/>
                </a:solidFill>
              </a:defRPr>
            </a:lvl1pPr>
          </a:lstStyle>
          <a:p>
            <a:r>
              <a:rPr lang="en-US"/>
              <a:t>Click to edit title style, Arial 24pt, in </a:t>
            </a:r>
            <a:r>
              <a:rPr lang="en-US" err="1"/>
              <a:t>colour</a:t>
            </a:r>
            <a:endParaRPr lang="en-US"/>
          </a:p>
        </p:txBody>
      </p:sp>
    </p:spTree>
    <p:extLst>
      <p:ext uri="{BB962C8B-B14F-4D97-AF65-F5344CB8AC3E}">
        <p14:creationId xmlns:p14="http://schemas.microsoft.com/office/powerpoint/2010/main" val="153636155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Main Picture Only">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9144000" cy="4684059"/>
          </a:xfrm>
          <a:prstGeom prst="rect">
            <a:avLst/>
          </a:prstGeom>
          <a:noFill/>
          <a:ln>
            <a:noFill/>
          </a:ln>
        </p:spPr>
        <p:txBody>
          <a:bodyPr anchor="t"/>
          <a:lstStyle>
            <a:lvl1pPr algn="ctr">
              <a:defRPr/>
            </a:lvl1pPr>
          </a:lstStyle>
          <a:p>
            <a:endParaRPr lang="en-GB"/>
          </a:p>
        </p:txBody>
      </p:sp>
    </p:spTree>
    <p:extLst>
      <p:ext uri="{BB962C8B-B14F-4D97-AF65-F5344CB8AC3E}">
        <p14:creationId xmlns:p14="http://schemas.microsoft.com/office/powerpoint/2010/main" val="294183353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Main Graph / Char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395289" y="766762"/>
            <a:ext cx="8353425" cy="3805238"/>
          </a:xfrm>
          <a:prstGeom prst="rect">
            <a:avLst/>
          </a:prstGeom>
        </p:spPr>
        <p:txBody>
          <a:bodyPr/>
          <a:lstStyle>
            <a:lvl1pPr>
              <a:lnSpc>
                <a:spcPct val="110000"/>
              </a:lnSpc>
              <a:defRPr baseline="0"/>
            </a:lvl1pPr>
          </a:lstStyle>
          <a:p>
            <a:pPr lvl="0"/>
            <a:r>
              <a:rPr lang="en-US"/>
              <a:t>Use this space to insert a graph, diagram or chart</a:t>
            </a:r>
            <a:endParaRPr lang="en-GB"/>
          </a:p>
        </p:txBody>
      </p:sp>
      <p:sp>
        <p:nvSpPr>
          <p:cNvPr id="8" name="Title 7"/>
          <p:cNvSpPr>
            <a:spLocks noGrp="1"/>
          </p:cNvSpPr>
          <p:nvPr>
            <p:ph type="title" hasCustomPrompt="1"/>
          </p:nvPr>
        </p:nvSpPr>
        <p:spPr>
          <a:xfrm>
            <a:off x="295099" y="361952"/>
            <a:ext cx="8466314" cy="373895"/>
          </a:xfrm>
          <a:prstGeom prst="rect">
            <a:avLst/>
          </a:prstGeom>
        </p:spPr>
        <p:txBody>
          <a:bodyPr/>
          <a:lstStyle>
            <a:lvl1pPr>
              <a:defRPr>
                <a:solidFill>
                  <a:srgbClr val="B1006E"/>
                </a:solidFill>
              </a:defRPr>
            </a:lvl1pPr>
          </a:lstStyle>
          <a:p>
            <a:r>
              <a:rPr lang="en-US"/>
              <a:t>Click to edit title style, Arial 24pt, in </a:t>
            </a:r>
            <a:r>
              <a:rPr lang="en-US" err="1"/>
              <a:t>colour</a:t>
            </a:r>
            <a:endParaRPr lang="en-GB"/>
          </a:p>
        </p:txBody>
      </p:sp>
    </p:spTree>
    <p:extLst>
      <p:ext uri="{BB962C8B-B14F-4D97-AF65-F5344CB8AC3E}">
        <p14:creationId xmlns:p14="http://schemas.microsoft.com/office/powerpoint/2010/main" val="517202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in Graph / Char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358775" y="844550"/>
            <a:ext cx="8389938" cy="3590290"/>
          </a:xfrm>
          <a:prstGeom prst="rect">
            <a:avLst/>
          </a:prstGeom>
        </p:spPr>
        <p:txBody>
          <a:bodyPr/>
          <a:lstStyle>
            <a:lvl1pPr>
              <a:defRPr sz="1600" baseline="0"/>
            </a:lvl1pPr>
          </a:lstStyle>
          <a:p>
            <a:pPr lvl="0"/>
            <a:r>
              <a:rPr lang="en-US"/>
              <a:t>Use this space to insert a graph, diagram or chart</a:t>
            </a:r>
            <a:endParaRPr lang="en-GB"/>
          </a:p>
        </p:txBody>
      </p:sp>
      <p:sp>
        <p:nvSpPr>
          <p:cNvPr id="8" name="Title 7"/>
          <p:cNvSpPr>
            <a:spLocks noGrp="1"/>
          </p:cNvSpPr>
          <p:nvPr>
            <p:ph type="title" hasCustomPrompt="1"/>
          </p:nvPr>
        </p:nvSpPr>
        <p:spPr>
          <a:xfrm>
            <a:off x="263293" y="306293"/>
            <a:ext cx="8485419" cy="373895"/>
          </a:xfrm>
          <a:prstGeom prst="rect">
            <a:avLst/>
          </a:prstGeom>
        </p:spPr>
        <p:txBody>
          <a:bodyPr/>
          <a:lstStyle>
            <a:lvl1pPr>
              <a:defRPr sz="2200">
                <a:solidFill>
                  <a:srgbClr val="B1006E"/>
                </a:solidFill>
              </a:defRPr>
            </a:lvl1pPr>
          </a:lstStyle>
          <a:p>
            <a:r>
              <a:rPr lang="en-US"/>
              <a:t>Click to edit title style, Arial 22pt, in </a:t>
            </a:r>
            <a:r>
              <a:rPr lang="en-US" err="1"/>
              <a:t>colour</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aster COVER">
    <p:spTree>
      <p:nvGrpSpPr>
        <p:cNvPr id="1" name=""/>
        <p:cNvGrpSpPr/>
        <p:nvPr/>
      </p:nvGrpSpPr>
      <p:grpSpPr>
        <a:xfrm>
          <a:off x="0" y="0"/>
          <a:ext cx="0" cy="0"/>
          <a:chOff x="0" y="0"/>
          <a:chExt cx="0" cy="0"/>
        </a:xfrm>
      </p:grpSpPr>
      <p:sp>
        <p:nvSpPr>
          <p:cNvPr id="8" name="Picture Placeholder 14"/>
          <p:cNvSpPr>
            <a:spLocks noGrp="1"/>
          </p:cNvSpPr>
          <p:nvPr>
            <p:ph type="pic" sz="quarter" idx="14"/>
          </p:nvPr>
        </p:nvSpPr>
        <p:spPr>
          <a:xfrm>
            <a:off x="0" y="2571760"/>
            <a:ext cx="9144000" cy="2571751"/>
          </a:xfrm>
          <a:prstGeom prst="rect">
            <a:avLst/>
          </a:prstGeom>
          <a:solidFill>
            <a:schemeClr val="tx2">
              <a:lumMod val="40000"/>
              <a:lumOff val="60000"/>
            </a:schemeClr>
          </a:solidFill>
        </p:spPr>
        <p:txBody>
          <a:bodyPr lIns="91426" tIns="45718" rIns="91426" bIns="45718"/>
          <a:lstStyle/>
          <a:p>
            <a:r>
              <a:rPr lang="en-US"/>
              <a:t>Click icon to add picture</a:t>
            </a:r>
          </a:p>
        </p:txBody>
      </p:sp>
      <p:sp>
        <p:nvSpPr>
          <p:cNvPr id="6" name="Title 4"/>
          <p:cNvSpPr>
            <a:spLocks noGrp="1"/>
          </p:cNvSpPr>
          <p:nvPr>
            <p:ph type="title" hasCustomPrompt="1"/>
          </p:nvPr>
        </p:nvSpPr>
        <p:spPr>
          <a:xfrm>
            <a:off x="295101" y="1013552"/>
            <a:ext cx="8453614" cy="773325"/>
          </a:xfrm>
          <a:prstGeom prst="rect">
            <a:avLst/>
          </a:prstGeom>
        </p:spPr>
        <p:txBody>
          <a:bodyPr lIns="91426" tIns="0" rIns="91426" bIns="0" anchor="b" anchorCtr="0"/>
          <a:lstStyle>
            <a:lvl1pPr>
              <a:lnSpc>
                <a:spcPct val="110000"/>
              </a:lnSpc>
              <a:defRPr sz="2775">
                <a:latin typeface="Arial" charset="0"/>
                <a:ea typeface="Arial" charset="0"/>
                <a:cs typeface="Arial" charset="0"/>
              </a:defRPr>
            </a:lvl1pPr>
          </a:lstStyle>
          <a:p>
            <a:r>
              <a:rPr lang="en-US"/>
              <a:t>Click to edit title style, Arial 28pt</a:t>
            </a:r>
          </a:p>
        </p:txBody>
      </p:sp>
      <p:sp>
        <p:nvSpPr>
          <p:cNvPr id="9" name="Text Placeholder 6"/>
          <p:cNvSpPr>
            <a:spLocks noGrp="1"/>
          </p:cNvSpPr>
          <p:nvPr>
            <p:ph type="body" sz="quarter" idx="11" hasCustomPrompt="1"/>
          </p:nvPr>
        </p:nvSpPr>
        <p:spPr>
          <a:xfrm>
            <a:off x="295108" y="1786885"/>
            <a:ext cx="3508375" cy="351235"/>
          </a:xfrm>
          <a:prstGeom prst="rect">
            <a:avLst/>
          </a:prstGeom>
        </p:spPr>
        <p:txBody>
          <a:bodyPr lIns="91426" tIns="45718" rIns="91426" bIns="45718"/>
          <a:lstStyle>
            <a:lvl1pPr marL="0" indent="0">
              <a:lnSpc>
                <a:spcPct val="110000"/>
              </a:lnSpc>
              <a:buFontTx/>
              <a:buNone/>
              <a:defRPr sz="2400">
                <a:solidFill>
                  <a:srgbClr val="B5BFC8"/>
                </a:solidFill>
                <a:latin typeface="Arial" charset="0"/>
                <a:ea typeface="Arial" charset="0"/>
                <a:cs typeface="Arial" charset="0"/>
              </a:defRPr>
            </a:lvl1pPr>
          </a:lstStyle>
          <a:p>
            <a:pPr lvl="0"/>
            <a:r>
              <a:rPr lang="en-US"/>
              <a:t>DD/MM/YYYY</a:t>
            </a:r>
          </a:p>
        </p:txBody>
      </p:sp>
    </p:spTree>
    <p:extLst>
      <p:ext uri="{BB962C8B-B14F-4D97-AF65-F5344CB8AC3E}">
        <p14:creationId xmlns:p14="http://schemas.microsoft.com/office/powerpoint/2010/main" val="3009056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07836" y="1412006"/>
            <a:ext cx="8440885" cy="3355261"/>
          </a:xfrm>
          <a:prstGeom prst="rect">
            <a:avLst/>
          </a:prstGeom>
        </p:spPr>
        <p:txBody>
          <a:bodyPr lIns="91426" tIns="45718" rIns="91426" bIns="45718"/>
          <a:lstStyle>
            <a:lvl1pPr marL="457094" indent="-457094">
              <a:lnSpc>
                <a:spcPct val="110000"/>
              </a:lnSpc>
              <a:buClr>
                <a:srgbClr val="B1006E"/>
              </a:buClr>
              <a:buFont typeface="+mj-lt"/>
              <a:buAutoNum type="arabicPeriod"/>
              <a:defRPr sz="2175" baseline="0">
                <a:solidFill>
                  <a:srgbClr val="4D5D68"/>
                </a:solidFill>
                <a:latin typeface="Arial" charset="0"/>
                <a:ea typeface="Arial" charset="0"/>
                <a:cs typeface="Arial" charset="0"/>
              </a:defRPr>
            </a:lvl1pPr>
            <a:lvl2pPr>
              <a:defRPr sz="1800"/>
            </a:lvl2pPr>
            <a:lvl3pPr>
              <a:defRPr sz="1800"/>
            </a:lvl3pPr>
            <a:lvl4pPr>
              <a:defRPr sz="1800"/>
            </a:lvl4pPr>
            <a:lvl5pPr>
              <a:defRPr sz="1800"/>
            </a:lvl5pPr>
          </a:lstStyle>
          <a:p>
            <a:pPr lvl="0"/>
            <a:r>
              <a:rPr lang="en-US"/>
              <a:t>Click to edit contents list, Arial 22pt</a:t>
            </a:r>
            <a:br>
              <a:rPr lang="en-US"/>
            </a:br>
            <a:r>
              <a:rPr lang="en-US"/>
              <a:t>Section titles go here</a:t>
            </a:r>
          </a:p>
        </p:txBody>
      </p:sp>
    </p:spTree>
    <p:extLst>
      <p:ext uri="{BB962C8B-B14F-4D97-AF65-F5344CB8AC3E}">
        <p14:creationId xmlns:p14="http://schemas.microsoft.com/office/powerpoint/2010/main" val="2767936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15" name="Picture Placeholder 14"/>
          <p:cNvSpPr>
            <a:spLocks noGrp="1"/>
          </p:cNvSpPr>
          <p:nvPr>
            <p:ph type="pic" sz="quarter" idx="14"/>
          </p:nvPr>
        </p:nvSpPr>
        <p:spPr>
          <a:xfrm>
            <a:off x="395291" y="2571752"/>
            <a:ext cx="8353425" cy="2195511"/>
          </a:xfrm>
          <a:prstGeom prst="rect">
            <a:avLst/>
          </a:prstGeom>
          <a:solidFill>
            <a:schemeClr val="tx2">
              <a:lumMod val="40000"/>
              <a:lumOff val="60000"/>
            </a:schemeClr>
          </a:solidFill>
        </p:spPr>
        <p:txBody>
          <a:bodyPr lIns="91426" tIns="45718" rIns="91426" bIns="45718"/>
          <a:lstStyle/>
          <a:p>
            <a:r>
              <a:rPr lang="en-US"/>
              <a:t>Click icon to add picture</a:t>
            </a:r>
          </a:p>
        </p:txBody>
      </p:sp>
      <p:sp>
        <p:nvSpPr>
          <p:cNvPr id="4" name="Title 16"/>
          <p:cNvSpPr>
            <a:spLocks noGrp="1"/>
          </p:cNvSpPr>
          <p:nvPr>
            <p:ph type="title" hasCustomPrompt="1"/>
          </p:nvPr>
        </p:nvSpPr>
        <p:spPr>
          <a:xfrm>
            <a:off x="299874" y="947458"/>
            <a:ext cx="7886700" cy="825169"/>
          </a:xfrm>
          <a:prstGeom prst="rect">
            <a:avLst/>
          </a:prstGeom>
        </p:spPr>
        <p:txBody>
          <a:bodyPr lIns="91426" tIns="0" rIns="91426" bIns="0" anchor="b"/>
          <a:lstStyle>
            <a:lvl1pPr>
              <a:lnSpc>
                <a:spcPct val="110000"/>
              </a:lnSpc>
              <a:defRPr sz="2775">
                <a:solidFill>
                  <a:srgbClr val="4D5D68"/>
                </a:solidFill>
                <a:latin typeface="Arial" charset="0"/>
                <a:ea typeface="Arial" charset="0"/>
                <a:cs typeface="Arial" charset="0"/>
              </a:defRPr>
            </a:lvl1pPr>
          </a:lstStyle>
          <a:p>
            <a:r>
              <a:rPr lang="en-US"/>
              <a:t>Click to edit Section Divider title, Arial 28pt</a:t>
            </a:r>
          </a:p>
        </p:txBody>
      </p:sp>
    </p:spTree>
    <p:extLst>
      <p:ext uri="{BB962C8B-B14F-4D97-AF65-F5344CB8AC3E}">
        <p14:creationId xmlns:p14="http://schemas.microsoft.com/office/powerpoint/2010/main" val="17581505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2.jpe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Layout" Target="../slideLayouts/slideLayout9.xml"/><Relationship Id="rId7"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image" Target="../media/image2.jpe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heme" Target="../theme/theme4.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slideLayout" Target="../slideLayouts/slideLayout35.xml"/><Relationship Id="rId26" Type="http://schemas.openxmlformats.org/officeDocument/2006/relationships/slideLayout" Target="../slideLayouts/slideLayout43.xml"/><Relationship Id="rId3" Type="http://schemas.openxmlformats.org/officeDocument/2006/relationships/slideLayout" Target="../slideLayouts/slideLayout20.xml"/><Relationship Id="rId21" Type="http://schemas.openxmlformats.org/officeDocument/2006/relationships/slideLayout" Target="../slideLayouts/slideLayout38.xml"/><Relationship Id="rId34" Type="http://schemas.openxmlformats.org/officeDocument/2006/relationships/slideLayout" Target="../slideLayouts/slideLayout51.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5" Type="http://schemas.openxmlformats.org/officeDocument/2006/relationships/slideLayout" Target="../slideLayouts/slideLayout42.xml"/><Relationship Id="rId33" Type="http://schemas.openxmlformats.org/officeDocument/2006/relationships/slideLayout" Target="../slideLayouts/slideLayout50.xml"/><Relationship Id="rId38" Type="http://schemas.openxmlformats.org/officeDocument/2006/relationships/theme" Target="../theme/theme5.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slideLayout" Target="../slideLayouts/slideLayout37.xml"/><Relationship Id="rId29" Type="http://schemas.openxmlformats.org/officeDocument/2006/relationships/slideLayout" Target="../slideLayouts/slideLayout46.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24" Type="http://schemas.openxmlformats.org/officeDocument/2006/relationships/slideLayout" Target="../slideLayouts/slideLayout41.xml"/><Relationship Id="rId32" Type="http://schemas.openxmlformats.org/officeDocument/2006/relationships/slideLayout" Target="../slideLayouts/slideLayout49.xml"/><Relationship Id="rId37" Type="http://schemas.openxmlformats.org/officeDocument/2006/relationships/slideLayout" Target="../slideLayouts/slideLayout54.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23" Type="http://schemas.openxmlformats.org/officeDocument/2006/relationships/slideLayout" Target="../slideLayouts/slideLayout40.xml"/><Relationship Id="rId28" Type="http://schemas.openxmlformats.org/officeDocument/2006/relationships/slideLayout" Target="../slideLayouts/slideLayout45.xml"/><Relationship Id="rId36" Type="http://schemas.openxmlformats.org/officeDocument/2006/relationships/slideLayout" Target="../slideLayouts/slideLayout53.xml"/><Relationship Id="rId10" Type="http://schemas.openxmlformats.org/officeDocument/2006/relationships/slideLayout" Target="../slideLayouts/slideLayout27.xml"/><Relationship Id="rId19" Type="http://schemas.openxmlformats.org/officeDocument/2006/relationships/slideLayout" Target="../slideLayouts/slideLayout36.xml"/><Relationship Id="rId31" Type="http://schemas.openxmlformats.org/officeDocument/2006/relationships/slideLayout" Target="../slideLayouts/slideLayout48.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slideLayout" Target="../slideLayouts/slideLayout39.xml"/><Relationship Id="rId27" Type="http://schemas.openxmlformats.org/officeDocument/2006/relationships/slideLayout" Target="../slideLayouts/slideLayout44.xml"/><Relationship Id="rId30" Type="http://schemas.openxmlformats.org/officeDocument/2006/relationships/slideLayout" Target="../slideLayouts/slideLayout47.xml"/><Relationship Id="rId35" Type="http://schemas.openxmlformats.org/officeDocument/2006/relationships/slideLayout" Target="../slideLayouts/slideLayout52.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57.xml"/><Relationship Id="rId7" Type="http://schemas.openxmlformats.org/officeDocument/2006/relationships/image" Target="../media/image2.jpeg"/><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theme" Target="../theme/theme6.xml"/><Relationship Id="rId5" Type="http://schemas.openxmlformats.org/officeDocument/2006/relationships/slideLayout" Target="../slideLayouts/slideLayout59.xml"/><Relationship Id="rId4"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descr="Image result for citb logo"/>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7712447" y="294635"/>
            <a:ext cx="1105550" cy="429183"/>
          </a:xfrm>
          <a:prstGeom prst="rect">
            <a:avLst/>
          </a:prstGeom>
          <a:noFill/>
        </p:spPr>
      </p:pic>
    </p:spTree>
    <p:extLst>
      <p:ext uri="{BB962C8B-B14F-4D97-AF65-F5344CB8AC3E}">
        <p14:creationId xmlns:p14="http://schemas.microsoft.com/office/powerpoint/2010/main" val="10448612"/>
      </p:ext>
    </p:extLst>
  </p:cSld>
  <p:clrMap bg1="lt1" tx1="dk1" bg2="lt2" tx2="dk2" accent1="accent1" accent2="accent2" accent3="accent3" accent4="accent4" accent5="accent5" accent6="accent6" hlink="hlink" folHlink="folHlink"/>
  <p:sldLayoutIdLst>
    <p:sldLayoutId id="2147483715" r:id="rId1"/>
  </p:sldLayoutIdLst>
  <p:hf hdr="0" ft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511" userDrawn="1">
          <p15:clr>
            <a:srgbClr val="F26B43"/>
          </p15:clr>
        </p15:guide>
        <p15:guide id="2" pos="249" userDrawn="1">
          <p15:clr>
            <a:srgbClr val="F26B43"/>
          </p15:clr>
        </p15:guide>
        <p15:guide id="4" orient="horz" pos="532" userDrawn="1">
          <p15:clr>
            <a:srgbClr val="F26B43"/>
          </p15:clr>
        </p15:guide>
        <p15:guide id="5" orient="horz" pos="1076" userDrawn="1">
          <p15:clr>
            <a:srgbClr val="F26B43"/>
          </p15:clr>
        </p15:guide>
        <p15:guide id="6" orient="horz" pos="1620" userDrawn="1">
          <p15:clr>
            <a:srgbClr val="F26B43"/>
          </p15:clr>
        </p15:guide>
        <p15:guide id="7" orient="horz" pos="2165" userDrawn="1">
          <p15:clr>
            <a:srgbClr val="F26B43"/>
          </p15:clr>
        </p15:guide>
        <p15:guide id="8" orient="horz" pos="2709" userDrawn="1">
          <p15:clr>
            <a:srgbClr val="F26B43"/>
          </p15:clr>
        </p15:guide>
        <p15:guide id="9" pos="4626" userDrawn="1">
          <p15:clr>
            <a:srgbClr val="F26B43"/>
          </p15:clr>
        </p15:guide>
        <p15:guide id="11" orient="horz" pos="463" userDrawn="1">
          <p15:clr>
            <a:srgbClr val="5ACBF0"/>
          </p15:clr>
        </p15:guide>
        <p15:guide id="12" orient="horz" pos="3003"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9" name="Footer Placeholder 11"/>
          <p:cNvSpPr txBox="1">
            <a:spLocks/>
          </p:cNvSpPr>
          <p:nvPr userDrawn="1"/>
        </p:nvSpPr>
        <p:spPr>
          <a:xfrm>
            <a:off x="270286" y="4737926"/>
            <a:ext cx="1327512" cy="197732"/>
          </a:xfrm>
          <a:prstGeom prst="rect">
            <a:avLst/>
          </a:prstGeom>
        </p:spPr>
        <p:txBody>
          <a:bodyPr numCol="2"/>
          <a:lstStyle>
            <a:defPPr>
              <a:defRPr lang="en-US"/>
            </a:defPPr>
            <a:lvl1pPr marL="0" algn="l" defTabSz="914400" rtl="0" eaLnBrk="1" latinLnBrk="0" hangingPunct="1">
              <a:defRPr sz="7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02B1C9-AB17-5C40-8872-23E2415F773F}" type="datetime1">
              <a:rPr lang="en-GB" sz="600" b="1" smtClean="0"/>
              <a:t>19/11/2024</a:t>
            </a:fld>
            <a:endParaRPr lang="en-US" sz="600" b="1"/>
          </a:p>
          <a:p>
            <a:r>
              <a:rPr lang="en-US" sz="600" b="1"/>
              <a:t>Page </a:t>
            </a:r>
            <a:fld id="{07D1E42C-5147-4646-AE0C-48E85180F9F7}" type="slidenum">
              <a:rPr lang="en-US" sz="600" b="1" smtClean="0"/>
              <a:pPr/>
              <a:t>‹#›</a:t>
            </a:fld>
            <a:endParaRPr lang="en-US" sz="600" b="1"/>
          </a:p>
          <a:p>
            <a:r>
              <a:rPr lang="en-US" sz="600" b="0"/>
              <a:t>Version</a:t>
            </a:r>
            <a:r>
              <a:rPr lang="en-US" sz="600" b="0" baseline="0"/>
              <a:t> 2.0</a:t>
            </a:r>
            <a:endParaRPr lang="en-US" sz="600" b="0"/>
          </a:p>
          <a:p>
            <a:r>
              <a:rPr lang="en-US" sz="600" b="0"/>
              <a:t>© CITB 2017</a:t>
            </a:r>
          </a:p>
        </p:txBody>
      </p:sp>
      <p:cxnSp>
        <p:nvCxnSpPr>
          <p:cNvPr id="12" name="Straight Connector 11"/>
          <p:cNvCxnSpPr/>
          <p:nvPr userDrawn="1"/>
        </p:nvCxnSpPr>
        <p:spPr>
          <a:xfrm>
            <a:off x="358775" y="4558285"/>
            <a:ext cx="838993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5" name="Picture 4" descr="Image result for citb logo"/>
          <p:cNvPicPr>
            <a:picLocks noChangeAspect="1" noChangeArrowheads="1"/>
          </p:cNvPicPr>
          <p:nvPr userDrawn="1"/>
        </p:nvPicPr>
        <p:blipFill>
          <a:blip r:embed="rId7" cstate="print">
            <a:extLst>
              <a:ext uri="{28A0092B-C50C-407E-A947-70E740481C1C}">
                <a14:useLocalDpi xmlns:a14="http://schemas.microsoft.com/office/drawing/2010/main"/>
              </a:ext>
            </a:extLst>
          </a:blip>
          <a:srcRect/>
          <a:stretch>
            <a:fillRect/>
          </a:stretch>
        </p:blipFill>
        <p:spPr bwMode="auto">
          <a:xfrm>
            <a:off x="8004314" y="4685818"/>
            <a:ext cx="801278" cy="311062"/>
          </a:xfrm>
          <a:prstGeom prst="rect">
            <a:avLst/>
          </a:prstGeom>
          <a:noFill/>
        </p:spPr>
      </p:pic>
    </p:spTree>
    <p:extLst>
      <p:ext uri="{BB962C8B-B14F-4D97-AF65-F5344CB8AC3E}">
        <p14:creationId xmlns:p14="http://schemas.microsoft.com/office/powerpoint/2010/main" val="1241402159"/>
      </p:ext>
    </p:extLst>
  </p:cSld>
  <p:clrMap bg1="lt1" tx1="dk1" bg2="lt2" tx2="dk2" accent1="accent1" accent2="accent2" accent3="accent3" accent4="accent4" accent5="accent5" accent6="accent6" hlink="hlink" folHlink="folHlink"/>
  <p:sldLayoutIdLst>
    <p:sldLayoutId id="2147483701" r:id="rId1"/>
    <p:sldLayoutId id="2147483693" r:id="rId2"/>
    <p:sldLayoutId id="2147483702" r:id="rId3"/>
    <p:sldLayoutId id="2147483689" r:id="rId4"/>
    <p:sldLayoutId id="2147483697" r:id="rId5"/>
  </p:sldLayoutIdLst>
  <p:hf hdr="0" ftr="0"/>
  <p:txStyles>
    <p:titleStyle>
      <a:lvl1pPr algn="l" defTabSz="914377" rtl="0" eaLnBrk="1" latinLnBrk="0" hangingPunct="1">
        <a:lnSpc>
          <a:spcPct val="90000"/>
        </a:lnSpc>
        <a:spcBef>
          <a:spcPct val="0"/>
        </a:spcBef>
        <a:buNone/>
        <a:defRPr sz="2400" kern="1200">
          <a:solidFill>
            <a:schemeClr val="tx1"/>
          </a:solidFill>
          <a:latin typeface="+mj-lt"/>
          <a:ea typeface="+mj-ea"/>
          <a:cs typeface="+mj-cs"/>
        </a:defRPr>
      </a:lvl1pPr>
    </p:titleStyle>
    <p:bodyStyle>
      <a:lvl1pPr marL="0" indent="-169196" algn="l" defTabSz="914377" rtl="0" eaLnBrk="1" latinLnBrk="0" hangingPunct="1">
        <a:lnSpc>
          <a:spcPct val="90000"/>
        </a:lnSpc>
        <a:spcBef>
          <a:spcPts val="1000"/>
        </a:spcBef>
        <a:buClr>
          <a:schemeClr val="accent5"/>
        </a:buClr>
        <a:buFont typeface="Arial" panose="020B0604020202020204" pitchFamily="34" charset="0"/>
        <a:buNone/>
        <a:defRPr sz="1800" kern="1200">
          <a:solidFill>
            <a:schemeClr val="tx1"/>
          </a:solidFill>
          <a:latin typeface="+mn-lt"/>
          <a:ea typeface="+mn-ea"/>
          <a:cs typeface="+mn-cs"/>
        </a:defRPr>
      </a:lvl1pPr>
      <a:lvl2pPr marL="685783" indent="-169196" algn="l" defTabSz="914377"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2pPr>
      <a:lvl3pPr marL="1142971" indent="-169196" algn="l" defTabSz="914377"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3pPr>
      <a:lvl4pPr marL="1600160" indent="-169196" algn="l" defTabSz="914377"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4pPr>
      <a:lvl5pPr marL="2057349" indent="-169196" algn="l" defTabSz="914377"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511" userDrawn="1">
          <p15:clr>
            <a:srgbClr val="F26B43"/>
          </p15:clr>
        </p15:guide>
        <p15:guide id="5" pos="226" userDrawn="1">
          <p15:clr>
            <a:srgbClr val="F26B43"/>
          </p15:clr>
        </p15:guide>
        <p15:guide id="7" orient="horz" pos="372" userDrawn="1">
          <p15:clr>
            <a:srgbClr val="5ACBF0"/>
          </p15:clr>
        </p15:guide>
        <p15:guide id="8" orient="horz" pos="532" userDrawn="1">
          <p15:clr>
            <a:srgbClr val="F26B43"/>
          </p15:clr>
        </p15:guide>
        <p15:guide id="9" orient="horz" pos="1076" userDrawn="1">
          <p15:clr>
            <a:srgbClr val="F26B43"/>
          </p15:clr>
        </p15:guide>
        <p15:guide id="10" orient="horz" pos="1620" userDrawn="1">
          <p15:clr>
            <a:srgbClr val="F26B43"/>
          </p15:clr>
        </p15:guide>
        <p15:guide id="11" orient="horz" pos="2164" userDrawn="1">
          <p15:clr>
            <a:srgbClr val="F26B43"/>
          </p15:clr>
        </p15:guide>
        <p15:guide id="12" orient="horz" pos="2709" userDrawn="1">
          <p15:clr>
            <a:srgbClr val="F26B43"/>
          </p15:clr>
        </p15:guide>
        <p15:guide id="15" orient="horz" pos="3026" userDrawn="1">
          <p15:clr>
            <a:srgbClr val="5ACBF0"/>
          </p15:clr>
        </p15:guide>
        <p15:guide id="16" pos="4626"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Image result for citb logo"/>
          <p:cNvPicPr>
            <a:picLocks noChangeAspect="1" noChangeArrowheads="1"/>
          </p:cNvPicPr>
          <p:nvPr/>
        </p:nvPicPr>
        <p:blipFill>
          <a:blip r:embed="rId8" cstate="screen">
            <a:extLst>
              <a:ext uri="{28A0092B-C50C-407E-A947-70E740481C1C}">
                <a14:useLocalDpi xmlns:a14="http://schemas.microsoft.com/office/drawing/2010/main" val="0"/>
              </a:ext>
            </a:extLst>
          </a:blip>
          <a:srcRect/>
          <a:stretch>
            <a:fillRect/>
          </a:stretch>
        </p:blipFill>
        <p:spPr bwMode="auto">
          <a:xfrm>
            <a:off x="7712449" y="294635"/>
            <a:ext cx="1105550" cy="429183"/>
          </a:xfrm>
          <a:prstGeom prst="rect">
            <a:avLst/>
          </a:prstGeom>
          <a:noFill/>
        </p:spPr>
      </p:pic>
    </p:spTree>
    <p:extLst>
      <p:ext uri="{BB962C8B-B14F-4D97-AF65-F5344CB8AC3E}">
        <p14:creationId xmlns:p14="http://schemas.microsoft.com/office/powerpoint/2010/main" val="3579515780"/>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2" r:id="rId6"/>
  </p:sldLayoutIdLst>
  <p:hf hdr="0" ftr="0"/>
  <p:txStyles>
    <p:titleStyle>
      <a:lvl1pPr algn="l" defTabSz="685664"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18" indent="-171418" algn="l" defTabSz="685664"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53" indent="-171418" algn="l" defTabSz="685664"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081" indent="-171418" algn="l" defTabSz="685664"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910" indent="-171418" algn="l" defTabSz="685664" rtl="0" eaLnBrk="1" latinLnBrk="0" hangingPunct="1">
        <a:lnSpc>
          <a:spcPct val="90000"/>
        </a:lnSpc>
        <a:spcBef>
          <a:spcPts val="375"/>
        </a:spcBef>
        <a:buFont typeface="Arial" panose="020B0604020202020204" pitchFamily="34" charset="0"/>
        <a:buChar char="•"/>
        <a:defRPr sz="1425" kern="1200">
          <a:solidFill>
            <a:schemeClr val="tx1"/>
          </a:solidFill>
          <a:latin typeface="+mn-lt"/>
          <a:ea typeface="+mn-ea"/>
          <a:cs typeface="+mn-cs"/>
        </a:defRPr>
      </a:lvl4pPr>
      <a:lvl5pPr marL="1542740" indent="-171418" algn="l" defTabSz="685664" rtl="0" eaLnBrk="1" latinLnBrk="0" hangingPunct="1">
        <a:lnSpc>
          <a:spcPct val="90000"/>
        </a:lnSpc>
        <a:spcBef>
          <a:spcPts val="375"/>
        </a:spcBef>
        <a:buFont typeface="Arial" panose="020B0604020202020204" pitchFamily="34" charset="0"/>
        <a:buChar char="•"/>
        <a:defRPr sz="1425" kern="1200">
          <a:solidFill>
            <a:schemeClr val="tx1"/>
          </a:solidFill>
          <a:latin typeface="+mn-lt"/>
          <a:ea typeface="+mn-ea"/>
          <a:cs typeface="+mn-cs"/>
        </a:defRPr>
      </a:lvl5pPr>
      <a:lvl6pPr marL="1885574" indent="-171418" algn="l" defTabSz="685664" rtl="0" eaLnBrk="1" latinLnBrk="0" hangingPunct="1">
        <a:lnSpc>
          <a:spcPct val="90000"/>
        </a:lnSpc>
        <a:spcBef>
          <a:spcPts val="375"/>
        </a:spcBef>
        <a:buFont typeface="Arial" panose="020B0604020202020204" pitchFamily="34" charset="0"/>
        <a:buChar char="•"/>
        <a:defRPr sz="1425" kern="1200">
          <a:solidFill>
            <a:schemeClr val="tx1"/>
          </a:solidFill>
          <a:latin typeface="+mn-lt"/>
          <a:ea typeface="+mn-ea"/>
          <a:cs typeface="+mn-cs"/>
        </a:defRPr>
      </a:lvl6pPr>
      <a:lvl7pPr marL="2228406" indent="-171418" algn="l" defTabSz="685664" rtl="0" eaLnBrk="1" latinLnBrk="0" hangingPunct="1">
        <a:lnSpc>
          <a:spcPct val="90000"/>
        </a:lnSpc>
        <a:spcBef>
          <a:spcPts val="375"/>
        </a:spcBef>
        <a:buFont typeface="Arial" panose="020B0604020202020204" pitchFamily="34" charset="0"/>
        <a:buChar char="•"/>
        <a:defRPr sz="1425" kern="1200">
          <a:solidFill>
            <a:schemeClr val="tx1"/>
          </a:solidFill>
          <a:latin typeface="+mn-lt"/>
          <a:ea typeface="+mn-ea"/>
          <a:cs typeface="+mn-cs"/>
        </a:defRPr>
      </a:lvl7pPr>
      <a:lvl8pPr marL="2571238" indent="-171418" algn="l" defTabSz="685664" rtl="0" eaLnBrk="1" latinLnBrk="0" hangingPunct="1">
        <a:lnSpc>
          <a:spcPct val="90000"/>
        </a:lnSpc>
        <a:spcBef>
          <a:spcPts val="375"/>
        </a:spcBef>
        <a:buFont typeface="Arial" panose="020B0604020202020204" pitchFamily="34" charset="0"/>
        <a:buChar char="•"/>
        <a:defRPr sz="1425" kern="1200">
          <a:solidFill>
            <a:schemeClr val="tx1"/>
          </a:solidFill>
          <a:latin typeface="+mn-lt"/>
          <a:ea typeface="+mn-ea"/>
          <a:cs typeface="+mn-cs"/>
        </a:defRPr>
      </a:lvl8pPr>
      <a:lvl9pPr marL="2914073" indent="-171418" algn="l" defTabSz="685664" rtl="0" eaLnBrk="1" latinLnBrk="0" hangingPunct="1">
        <a:lnSpc>
          <a:spcPct val="90000"/>
        </a:lnSpc>
        <a:spcBef>
          <a:spcPts val="375"/>
        </a:spcBef>
        <a:buFont typeface="Arial" panose="020B0604020202020204" pitchFamily="34" charset="0"/>
        <a:buChar char="•"/>
        <a:defRPr sz="1425" kern="1200">
          <a:solidFill>
            <a:schemeClr val="tx1"/>
          </a:solidFill>
          <a:latin typeface="+mn-lt"/>
          <a:ea typeface="+mn-ea"/>
          <a:cs typeface="+mn-cs"/>
        </a:defRPr>
      </a:lvl9pPr>
    </p:bodyStyle>
    <p:otherStyle>
      <a:defPPr>
        <a:defRPr lang="en-US"/>
      </a:defPPr>
      <a:lvl1pPr marL="0" algn="l" defTabSz="685664" rtl="0" eaLnBrk="1" latinLnBrk="0" hangingPunct="1">
        <a:defRPr sz="1425" kern="1200">
          <a:solidFill>
            <a:schemeClr val="tx1"/>
          </a:solidFill>
          <a:latin typeface="+mn-lt"/>
          <a:ea typeface="+mn-ea"/>
          <a:cs typeface="+mn-cs"/>
        </a:defRPr>
      </a:lvl1pPr>
      <a:lvl2pPr marL="342830" algn="l" defTabSz="685664" rtl="0" eaLnBrk="1" latinLnBrk="0" hangingPunct="1">
        <a:defRPr sz="1425" kern="1200">
          <a:solidFill>
            <a:schemeClr val="tx1"/>
          </a:solidFill>
          <a:latin typeface="+mn-lt"/>
          <a:ea typeface="+mn-ea"/>
          <a:cs typeface="+mn-cs"/>
        </a:defRPr>
      </a:lvl2pPr>
      <a:lvl3pPr marL="685664" algn="l" defTabSz="685664" rtl="0" eaLnBrk="1" latinLnBrk="0" hangingPunct="1">
        <a:defRPr sz="1425" kern="1200">
          <a:solidFill>
            <a:schemeClr val="tx1"/>
          </a:solidFill>
          <a:latin typeface="+mn-lt"/>
          <a:ea typeface="+mn-ea"/>
          <a:cs typeface="+mn-cs"/>
        </a:defRPr>
      </a:lvl3pPr>
      <a:lvl4pPr marL="1028496" algn="l" defTabSz="685664" rtl="0" eaLnBrk="1" latinLnBrk="0" hangingPunct="1">
        <a:defRPr sz="1425" kern="1200">
          <a:solidFill>
            <a:schemeClr val="tx1"/>
          </a:solidFill>
          <a:latin typeface="+mn-lt"/>
          <a:ea typeface="+mn-ea"/>
          <a:cs typeface="+mn-cs"/>
        </a:defRPr>
      </a:lvl4pPr>
      <a:lvl5pPr marL="1371328" algn="l" defTabSz="685664" rtl="0" eaLnBrk="1" latinLnBrk="0" hangingPunct="1">
        <a:defRPr sz="1425" kern="1200">
          <a:solidFill>
            <a:schemeClr val="tx1"/>
          </a:solidFill>
          <a:latin typeface="+mn-lt"/>
          <a:ea typeface="+mn-ea"/>
          <a:cs typeface="+mn-cs"/>
        </a:defRPr>
      </a:lvl5pPr>
      <a:lvl6pPr marL="1714163" algn="l" defTabSz="685664" rtl="0" eaLnBrk="1" latinLnBrk="0" hangingPunct="1">
        <a:defRPr sz="1425" kern="1200">
          <a:solidFill>
            <a:schemeClr val="tx1"/>
          </a:solidFill>
          <a:latin typeface="+mn-lt"/>
          <a:ea typeface="+mn-ea"/>
          <a:cs typeface="+mn-cs"/>
        </a:defRPr>
      </a:lvl6pPr>
      <a:lvl7pPr marL="2056991" algn="l" defTabSz="685664" rtl="0" eaLnBrk="1" latinLnBrk="0" hangingPunct="1">
        <a:defRPr sz="1425" kern="1200">
          <a:solidFill>
            <a:schemeClr val="tx1"/>
          </a:solidFill>
          <a:latin typeface="+mn-lt"/>
          <a:ea typeface="+mn-ea"/>
          <a:cs typeface="+mn-cs"/>
        </a:defRPr>
      </a:lvl7pPr>
      <a:lvl8pPr marL="2399820" algn="l" defTabSz="685664" rtl="0" eaLnBrk="1" latinLnBrk="0" hangingPunct="1">
        <a:defRPr sz="1425" kern="1200">
          <a:solidFill>
            <a:schemeClr val="tx1"/>
          </a:solidFill>
          <a:latin typeface="+mn-lt"/>
          <a:ea typeface="+mn-ea"/>
          <a:cs typeface="+mn-cs"/>
        </a:defRPr>
      </a:lvl8pPr>
      <a:lvl9pPr marL="2742650" algn="l" defTabSz="685664" rtl="0" eaLnBrk="1" latinLnBrk="0" hangingPunct="1">
        <a:defRPr sz="1425"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511">
          <p15:clr>
            <a:srgbClr val="F26B43"/>
          </p15:clr>
        </p15:guide>
        <p15:guide id="2" pos="249">
          <p15:clr>
            <a:srgbClr val="F26B43"/>
          </p15:clr>
        </p15:guide>
        <p15:guide id="4" orient="horz" pos="532">
          <p15:clr>
            <a:srgbClr val="F26B43"/>
          </p15:clr>
        </p15:guide>
        <p15:guide id="5" orient="horz" pos="1076">
          <p15:clr>
            <a:srgbClr val="F26B43"/>
          </p15:clr>
        </p15:guide>
        <p15:guide id="6" orient="horz" pos="1620">
          <p15:clr>
            <a:srgbClr val="F26B43"/>
          </p15:clr>
        </p15:guide>
        <p15:guide id="7" orient="horz" pos="2165">
          <p15:clr>
            <a:srgbClr val="F26B43"/>
          </p15:clr>
        </p15:guide>
        <p15:guide id="8" orient="horz" pos="2709">
          <p15:clr>
            <a:srgbClr val="F26B43"/>
          </p15:clr>
        </p15:guide>
        <p15:guide id="9" pos="4626">
          <p15:clr>
            <a:srgbClr val="F26B43"/>
          </p15:clr>
        </p15:guide>
        <p15:guide id="11" orient="horz" pos="463">
          <p15:clr>
            <a:srgbClr val="5ACBF0"/>
          </p15:clr>
        </p15:guide>
        <p15:guide id="12" orient="horz" pos="3003">
          <p15:clr>
            <a:srgbClr val="5ACBF0"/>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Image result for citb logo"/>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8120417" y="4786644"/>
            <a:ext cx="664899" cy="233297"/>
          </a:xfrm>
          <a:prstGeom prst="rect">
            <a:avLst/>
          </a:prstGeom>
          <a:noFill/>
        </p:spPr>
      </p:pic>
      <p:sp>
        <p:nvSpPr>
          <p:cNvPr id="19" name="Footer Placeholder 11"/>
          <p:cNvSpPr txBox="1">
            <a:spLocks/>
          </p:cNvSpPr>
          <p:nvPr/>
        </p:nvSpPr>
        <p:spPr>
          <a:xfrm>
            <a:off x="310041" y="4799947"/>
            <a:ext cx="1327512" cy="197732"/>
          </a:xfrm>
          <a:prstGeom prst="rect">
            <a:avLst/>
          </a:prstGeom>
        </p:spPr>
        <p:txBody>
          <a:bodyPr numCol="2"/>
          <a:lstStyle>
            <a:defPPr>
              <a:defRPr lang="en-US"/>
            </a:defPPr>
            <a:lvl1pPr marL="0" algn="l" defTabSz="914400" rtl="0" eaLnBrk="1" latinLnBrk="0" hangingPunct="1">
              <a:defRPr sz="7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02B1C9-AB17-5C40-8872-23E2415F773F}" type="datetime1">
              <a:rPr lang="en-GB" sz="600" b="1" smtClean="0"/>
              <a:t>19/11/2024</a:t>
            </a:fld>
            <a:endParaRPr lang="en-US" sz="600" b="1"/>
          </a:p>
          <a:p>
            <a:r>
              <a:rPr lang="en-US" sz="600" b="1"/>
              <a:t>Page </a:t>
            </a:r>
            <a:fld id="{07D1E42C-5147-4646-AE0C-48E85180F9F7}" type="slidenum">
              <a:rPr lang="en-US" sz="600" b="1" smtClean="0"/>
              <a:pPr/>
              <a:t>‹#›</a:t>
            </a:fld>
            <a:endParaRPr lang="en-US" sz="600" b="1"/>
          </a:p>
          <a:p>
            <a:r>
              <a:rPr lang="en-US" sz="600" b="0"/>
              <a:t>Version</a:t>
            </a:r>
            <a:r>
              <a:rPr lang="en-US" sz="600" b="0" baseline="0"/>
              <a:t> 1.0</a:t>
            </a:r>
            <a:endParaRPr lang="en-US" sz="600" b="0"/>
          </a:p>
          <a:p>
            <a:r>
              <a:rPr lang="en-US" sz="600" b="0"/>
              <a:t>© CITB 2021</a:t>
            </a:r>
          </a:p>
        </p:txBody>
      </p:sp>
      <p:cxnSp>
        <p:nvCxnSpPr>
          <p:cNvPr id="7" name="Straight Connector 6"/>
          <p:cNvCxnSpPr/>
          <p:nvPr/>
        </p:nvCxnSpPr>
        <p:spPr>
          <a:xfrm>
            <a:off x="407986" y="4677603"/>
            <a:ext cx="835342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284596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Lst>
  <p:hf hdr="0" ftr="0"/>
  <p:txStyles>
    <p:titleStyle>
      <a:lvl1pPr algn="l" defTabSz="914400" rtl="0" eaLnBrk="1" latinLnBrk="0" hangingPunct="1">
        <a:lnSpc>
          <a:spcPct val="90000"/>
        </a:lnSpc>
        <a:spcBef>
          <a:spcPct val="0"/>
        </a:spcBef>
        <a:buNone/>
        <a:defRPr sz="2400" kern="1200">
          <a:solidFill>
            <a:schemeClr val="tx1"/>
          </a:solidFill>
          <a:latin typeface="+mj-lt"/>
          <a:ea typeface="+mj-ea"/>
          <a:cs typeface="+mj-cs"/>
        </a:defRPr>
      </a:lvl1pPr>
    </p:titleStyle>
    <p:bodyStyle>
      <a:lvl1pPr marL="0" indent="-169200" algn="l" defTabSz="914400" rtl="0" eaLnBrk="1" latinLnBrk="0" hangingPunct="1">
        <a:lnSpc>
          <a:spcPct val="90000"/>
        </a:lnSpc>
        <a:spcBef>
          <a:spcPts val="1000"/>
        </a:spcBef>
        <a:buClr>
          <a:schemeClr val="accent5"/>
        </a:buClr>
        <a:buFont typeface="Arial" panose="020B0604020202020204" pitchFamily="34" charset="0"/>
        <a:buNone/>
        <a:defRPr sz="1800" kern="1200">
          <a:solidFill>
            <a:schemeClr val="tx1"/>
          </a:solidFill>
          <a:latin typeface="+mn-lt"/>
          <a:ea typeface="+mn-ea"/>
          <a:cs typeface="+mn-cs"/>
        </a:defRPr>
      </a:lvl1pPr>
      <a:lvl2pPr marL="6858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2pPr>
      <a:lvl3pPr marL="11430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3pPr>
      <a:lvl4pPr marL="16002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4pPr>
      <a:lvl5pPr marL="20574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511">
          <p15:clr>
            <a:srgbClr val="F26B43"/>
          </p15:clr>
        </p15:guide>
        <p15:guide id="5" pos="249">
          <p15:clr>
            <a:srgbClr val="F26B43"/>
          </p15:clr>
        </p15:guide>
        <p15:guide id="7" orient="horz" pos="496">
          <p15:clr>
            <a:srgbClr val="5ACBF0"/>
          </p15:clr>
        </p15:guide>
        <p15:guide id="8" orient="horz" pos="709">
          <p15:clr>
            <a:srgbClr val="F26B43"/>
          </p15:clr>
        </p15:guide>
        <p15:guide id="9" orient="horz" pos="1434">
          <p15:clr>
            <a:srgbClr val="F26B43"/>
          </p15:clr>
        </p15:guide>
        <p15:guide id="10" orient="horz" pos="2160">
          <p15:clr>
            <a:srgbClr val="F26B43"/>
          </p15:clr>
        </p15:guide>
        <p15:guide id="11" orient="horz" pos="2886">
          <p15:clr>
            <a:srgbClr val="F26B43"/>
          </p15:clr>
        </p15:guide>
        <p15:guide id="12" orient="horz" pos="3612">
          <p15:clr>
            <a:srgbClr val="F26B43"/>
          </p15:clr>
        </p15:guide>
        <p15:guide id="13" pos="440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9" name="Footer Placeholder 11"/>
          <p:cNvSpPr txBox="1">
            <a:spLocks/>
          </p:cNvSpPr>
          <p:nvPr/>
        </p:nvSpPr>
        <p:spPr>
          <a:xfrm>
            <a:off x="310041" y="4799947"/>
            <a:ext cx="1327512" cy="197732"/>
          </a:xfrm>
          <a:prstGeom prst="rect">
            <a:avLst/>
          </a:prstGeom>
        </p:spPr>
        <p:txBody>
          <a:bodyPr numCol="2"/>
          <a:lstStyle>
            <a:defPPr>
              <a:defRPr lang="en-US"/>
            </a:defPPr>
            <a:lvl1pPr marL="0" algn="l" defTabSz="914400" rtl="0" eaLnBrk="1" latinLnBrk="0" hangingPunct="1">
              <a:defRPr sz="7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600" b="1"/>
              <a:t>16/08/2022</a:t>
            </a:r>
            <a:endParaRPr lang="en-US" sz="600" b="1"/>
          </a:p>
          <a:p>
            <a:r>
              <a:rPr lang="en-US" sz="600" b="1"/>
              <a:t>Page </a:t>
            </a:r>
            <a:fld id="{07D1E42C-5147-4646-AE0C-48E85180F9F7}" type="slidenum">
              <a:rPr lang="en-US" sz="600" b="1" smtClean="0"/>
              <a:pPr/>
              <a:t>‹#›</a:t>
            </a:fld>
            <a:endParaRPr lang="en-US" sz="600" b="1"/>
          </a:p>
          <a:p>
            <a:r>
              <a:rPr lang="en-US" sz="600" b="0"/>
              <a:t>Version</a:t>
            </a:r>
            <a:r>
              <a:rPr lang="en-US" sz="600" b="0" baseline="0"/>
              <a:t> 1.0</a:t>
            </a:r>
            <a:endParaRPr lang="en-US" sz="600" b="0"/>
          </a:p>
          <a:p>
            <a:r>
              <a:rPr lang="en-US" sz="600" b="0"/>
              <a:t>© CITB 2022</a:t>
            </a:r>
          </a:p>
        </p:txBody>
      </p:sp>
    </p:spTree>
    <p:extLst>
      <p:ext uri="{BB962C8B-B14F-4D97-AF65-F5344CB8AC3E}">
        <p14:creationId xmlns:p14="http://schemas.microsoft.com/office/powerpoint/2010/main" val="848681111"/>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800" r:id="rId12"/>
    <p:sldLayoutId id="2147483801" r:id="rId13"/>
    <p:sldLayoutId id="2147483802" r:id="rId14"/>
    <p:sldLayoutId id="2147483803" r:id="rId15"/>
    <p:sldLayoutId id="2147483804" r:id="rId16"/>
    <p:sldLayoutId id="2147483805" r:id="rId17"/>
    <p:sldLayoutId id="2147483806" r:id="rId18"/>
    <p:sldLayoutId id="2147483807" r:id="rId19"/>
    <p:sldLayoutId id="2147483808" r:id="rId20"/>
    <p:sldLayoutId id="2147483809" r:id="rId21"/>
    <p:sldLayoutId id="2147483810" r:id="rId22"/>
    <p:sldLayoutId id="2147483811" r:id="rId23"/>
    <p:sldLayoutId id="2147483812" r:id="rId24"/>
    <p:sldLayoutId id="2147483813" r:id="rId25"/>
    <p:sldLayoutId id="2147483814" r:id="rId26"/>
    <p:sldLayoutId id="2147483815" r:id="rId27"/>
    <p:sldLayoutId id="2147483816" r:id="rId28"/>
    <p:sldLayoutId id="2147483817" r:id="rId29"/>
    <p:sldLayoutId id="2147483818" r:id="rId30"/>
    <p:sldLayoutId id="2147483819" r:id="rId31"/>
    <p:sldLayoutId id="2147483820" r:id="rId32"/>
    <p:sldLayoutId id="2147483821" r:id="rId33"/>
    <p:sldLayoutId id="2147483822" r:id="rId34"/>
    <p:sldLayoutId id="2147483823" r:id="rId35"/>
    <p:sldLayoutId id="2147483824" r:id="rId36"/>
    <p:sldLayoutId id="2147483825" r:id="rId37"/>
  </p:sldLayoutIdLst>
  <p:hf hdr="0" ftr="0"/>
  <p:txStyles>
    <p:titleStyle>
      <a:lvl1pPr algn="l" defTabSz="914400" rtl="0" eaLnBrk="1" latinLnBrk="0" hangingPunct="1">
        <a:lnSpc>
          <a:spcPct val="90000"/>
        </a:lnSpc>
        <a:spcBef>
          <a:spcPct val="0"/>
        </a:spcBef>
        <a:buNone/>
        <a:defRPr sz="2400" kern="1200">
          <a:solidFill>
            <a:schemeClr val="tx1"/>
          </a:solidFill>
          <a:latin typeface="+mj-lt"/>
          <a:ea typeface="+mj-ea"/>
          <a:cs typeface="+mj-cs"/>
        </a:defRPr>
      </a:lvl1pPr>
    </p:titleStyle>
    <p:bodyStyle>
      <a:lvl1pPr marL="0" indent="-169200" algn="l" defTabSz="914400" rtl="0" eaLnBrk="1" latinLnBrk="0" hangingPunct="1">
        <a:lnSpc>
          <a:spcPct val="90000"/>
        </a:lnSpc>
        <a:spcBef>
          <a:spcPts val="1000"/>
        </a:spcBef>
        <a:buClr>
          <a:schemeClr val="accent5"/>
        </a:buClr>
        <a:buFont typeface="Arial" panose="020B0604020202020204" pitchFamily="34" charset="0"/>
        <a:buNone/>
        <a:defRPr sz="1800" kern="1200">
          <a:solidFill>
            <a:schemeClr val="tx1"/>
          </a:solidFill>
          <a:latin typeface="+mn-lt"/>
          <a:ea typeface="+mn-ea"/>
          <a:cs typeface="+mn-cs"/>
        </a:defRPr>
      </a:lvl1pPr>
      <a:lvl2pPr marL="6858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2pPr>
      <a:lvl3pPr marL="11430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3pPr>
      <a:lvl4pPr marL="16002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4pPr>
      <a:lvl5pPr marL="20574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511">
          <p15:clr>
            <a:srgbClr val="F26B43"/>
          </p15:clr>
        </p15:guide>
        <p15:guide id="5" pos="249">
          <p15:clr>
            <a:srgbClr val="F26B43"/>
          </p15:clr>
        </p15:guide>
        <p15:guide id="7" orient="horz" pos="496">
          <p15:clr>
            <a:srgbClr val="5ACBF0"/>
          </p15:clr>
        </p15:guide>
        <p15:guide id="8" orient="horz" pos="709">
          <p15:clr>
            <a:srgbClr val="F26B43"/>
          </p15:clr>
        </p15:guide>
        <p15:guide id="9" orient="horz" pos="1434">
          <p15:clr>
            <a:srgbClr val="F26B43"/>
          </p15:clr>
        </p15:guide>
        <p15:guide id="10" orient="horz" pos="2160">
          <p15:clr>
            <a:srgbClr val="F26B43"/>
          </p15:clr>
        </p15:guide>
        <p15:guide id="11" orient="horz" pos="2886">
          <p15:clr>
            <a:srgbClr val="F26B43"/>
          </p15:clr>
        </p15:guide>
        <p15:guide id="12" orient="horz" pos="3612">
          <p15:clr>
            <a:srgbClr val="F26B43"/>
          </p15:clr>
        </p15:guide>
        <p15:guide id="13" pos="440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Image result for citb logo"/>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8120417" y="4786644"/>
            <a:ext cx="664899" cy="233297"/>
          </a:xfrm>
          <a:prstGeom prst="rect">
            <a:avLst/>
          </a:prstGeom>
          <a:noFill/>
        </p:spPr>
      </p:pic>
      <p:sp>
        <p:nvSpPr>
          <p:cNvPr id="19" name="Footer Placeholder 11"/>
          <p:cNvSpPr txBox="1">
            <a:spLocks/>
          </p:cNvSpPr>
          <p:nvPr/>
        </p:nvSpPr>
        <p:spPr>
          <a:xfrm>
            <a:off x="310041" y="4799947"/>
            <a:ext cx="1327512" cy="197732"/>
          </a:xfrm>
          <a:prstGeom prst="rect">
            <a:avLst/>
          </a:prstGeom>
        </p:spPr>
        <p:txBody>
          <a:bodyPr numCol="2"/>
          <a:lstStyle>
            <a:defPPr>
              <a:defRPr lang="en-US"/>
            </a:defPPr>
            <a:lvl1pPr marL="0" algn="l" defTabSz="914400" rtl="0" eaLnBrk="1" latinLnBrk="0" hangingPunct="1">
              <a:defRPr sz="7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02B1C9-AB17-5C40-8872-23E2415F773F}" type="datetime1">
              <a:rPr lang="en-GB" sz="600" b="1" smtClean="0"/>
              <a:t>19/11/2024</a:t>
            </a:fld>
            <a:endParaRPr lang="en-US" sz="600" b="1"/>
          </a:p>
          <a:p>
            <a:r>
              <a:rPr lang="en-US" sz="600" b="1"/>
              <a:t>Page </a:t>
            </a:r>
            <a:fld id="{07D1E42C-5147-4646-AE0C-48E85180F9F7}" type="slidenum">
              <a:rPr lang="en-US" sz="600" b="1" smtClean="0"/>
              <a:pPr/>
              <a:t>‹#›</a:t>
            </a:fld>
            <a:endParaRPr lang="en-US" sz="600" b="1"/>
          </a:p>
          <a:p>
            <a:r>
              <a:rPr lang="en-US" sz="600" b="0"/>
              <a:t>Version</a:t>
            </a:r>
            <a:r>
              <a:rPr lang="en-US" sz="600" b="0" baseline="0"/>
              <a:t> 1.0</a:t>
            </a:r>
            <a:endParaRPr lang="en-US" sz="600" b="0"/>
          </a:p>
          <a:p>
            <a:r>
              <a:rPr lang="en-US" sz="600" b="0"/>
              <a:t>© CITB 2021</a:t>
            </a:r>
          </a:p>
        </p:txBody>
      </p:sp>
      <p:cxnSp>
        <p:nvCxnSpPr>
          <p:cNvPr id="7" name="Straight Connector 6"/>
          <p:cNvCxnSpPr/>
          <p:nvPr/>
        </p:nvCxnSpPr>
        <p:spPr>
          <a:xfrm>
            <a:off x="407986" y="4677603"/>
            <a:ext cx="835342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4114734"/>
      </p:ext>
    </p:extLst>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Lst>
  <p:hf sldNum="0" hdr="0" ftr="0"/>
  <p:txStyles>
    <p:titleStyle>
      <a:lvl1pPr algn="l" defTabSz="914400" rtl="0" eaLnBrk="1" latinLnBrk="0" hangingPunct="1">
        <a:lnSpc>
          <a:spcPct val="90000"/>
        </a:lnSpc>
        <a:spcBef>
          <a:spcPct val="0"/>
        </a:spcBef>
        <a:buNone/>
        <a:defRPr sz="2400" kern="1200">
          <a:solidFill>
            <a:schemeClr val="tx1"/>
          </a:solidFill>
          <a:latin typeface="+mj-lt"/>
          <a:ea typeface="+mj-ea"/>
          <a:cs typeface="+mj-cs"/>
        </a:defRPr>
      </a:lvl1pPr>
    </p:titleStyle>
    <p:bodyStyle>
      <a:lvl1pPr marL="0" indent="-169200" algn="l" defTabSz="914400" rtl="0" eaLnBrk="1" latinLnBrk="0" hangingPunct="1">
        <a:lnSpc>
          <a:spcPct val="90000"/>
        </a:lnSpc>
        <a:spcBef>
          <a:spcPts val="1000"/>
        </a:spcBef>
        <a:buClr>
          <a:schemeClr val="accent5"/>
        </a:buClr>
        <a:buFont typeface="Arial" panose="020B0604020202020204" pitchFamily="34" charset="0"/>
        <a:buNone/>
        <a:defRPr sz="1800" kern="1200">
          <a:solidFill>
            <a:schemeClr val="tx1"/>
          </a:solidFill>
          <a:latin typeface="+mn-lt"/>
          <a:ea typeface="+mn-ea"/>
          <a:cs typeface="+mn-cs"/>
        </a:defRPr>
      </a:lvl1pPr>
      <a:lvl2pPr marL="6858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2pPr>
      <a:lvl3pPr marL="11430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3pPr>
      <a:lvl4pPr marL="16002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4pPr>
      <a:lvl5pPr marL="2057400" indent="-169200" algn="l" defTabSz="914400" rtl="0" eaLnBrk="1" latinLnBrk="0" hangingPunct="1">
        <a:lnSpc>
          <a:spcPct val="90000"/>
        </a:lnSpc>
        <a:spcBef>
          <a:spcPts val="500"/>
        </a:spcBef>
        <a:buClr>
          <a:schemeClr val="accent5"/>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511">
          <p15:clr>
            <a:srgbClr val="F26B43"/>
          </p15:clr>
        </p15:guide>
        <p15:guide id="5" pos="249">
          <p15:clr>
            <a:srgbClr val="F26B43"/>
          </p15:clr>
        </p15:guide>
        <p15:guide id="7" orient="horz" pos="496">
          <p15:clr>
            <a:srgbClr val="5ACBF0"/>
          </p15:clr>
        </p15:guide>
        <p15:guide id="8" orient="horz" pos="709">
          <p15:clr>
            <a:srgbClr val="F26B43"/>
          </p15:clr>
        </p15:guide>
        <p15:guide id="9" orient="horz" pos="1434">
          <p15:clr>
            <a:srgbClr val="F26B43"/>
          </p15:clr>
        </p15:guide>
        <p15:guide id="10" orient="horz" pos="2160">
          <p15:clr>
            <a:srgbClr val="F26B43"/>
          </p15:clr>
        </p15:guide>
        <p15:guide id="11" orient="horz" pos="2886">
          <p15:clr>
            <a:srgbClr val="F26B43"/>
          </p15:clr>
        </p15:guide>
        <p15:guide id="12" orient="horz" pos="3612">
          <p15:clr>
            <a:srgbClr val="F26B43"/>
          </p15:clr>
        </p15:guide>
        <p15:guide id="13" pos="440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4"/>
          </p:nvPr>
        </p:nvPicPr>
        <p:blipFill>
          <a:blip r:embed="rId3" cstate="print">
            <a:extLst>
              <a:ext uri="{28A0092B-C50C-407E-A947-70E740481C1C}">
                <a14:useLocalDpi xmlns:a14="http://schemas.microsoft.com/office/drawing/2010/main"/>
              </a:ext>
            </a:extLst>
          </a:blip>
          <a:srcRect t="20" b="20"/>
          <a:stretch>
            <a:fillRect/>
          </a:stretch>
        </p:blipFill>
        <p:spPr>
          <a:xfrm>
            <a:off x="0" y="2571750"/>
            <a:ext cx="9144000" cy="2571751"/>
          </a:xfrm>
        </p:spPr>
      </p:pic>
      <p:sp>
        <p:nvSpPr>
          <p:cNvPr id="3" name="Title 2"/>
          <p:cNvSpPr>
            <a:spLocks noGrp="1"/>
          </p:cNvSpPr>
          <p:nvPr>
            <p:ph type="title"/>
          </p:nvPr>
        </p:nvSpPr>
        <p:spPr>
          <a:xfrm>
            <a:off x="295099" y="796733"/>
            <a:ext cx="8453614" cy="773325"/>
          </a:xfrm>
        </p:spPr>
        <p:txBody>
          <a:bodyPr/>
          <a:lstStyle/>
          <a:p>
            <a:r>
              <a:rPr lang="en-GB"/>
              <a:t>Competence Frameworks – Defining Experience</a:t>
            </a:r>
          </a:p>
        </p:txBody>
      </p:sp>
      <p:sp>
        <p:nvSpPr>
          <p:cNvPr id="10" name="Text Placeholder 9"/>
          <p:cNvSpPr>
            <a:spLocks noGrp="1"/>
          </p:cNvSpPr>
          <p:nvPr>
            <p:ph type="body" sz="quarter" idx="11"/>
          </p:nvPr>
        </p:nvSpPr>
        <p:spPr>
          <a:xfrm>
            <a:off x="295099" y="1786877"/>
            <a:ext cx="8453613" cy="351235"/>
          </a:xfrm>
        </p:spPr>
        <p:txBody>
          <a:bodyPr/>
          <a:lstStyle/>
          <a:p>
            <a:r>
              <a:rPr lang="en-GB" sz="2000"/>
              <a:t>Skills, Knowledge, Experience and Behaviours (SKEB) </a:t>
            </a:r>
            <a:r>
              <a:rPr lang="en-GB"/>
              <a:t>Document</a:t>
            </a:r>
          </a:p>
        </p:txBody>
      </p:sp>
    </p:spTree>
    <p:extLst>
      <p:ext uri="{BB962C8B-B14F-4D97-AF65-F5344CB8AC3E}">
        <p14:creationId xmlns:p14="http://schemas.microsoft.com/office/powerpoint/2010/main" val="1887310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792000"/>
            <a:ext cx="9144000" cy="4351501"/>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2.</a:t>
            </a:r>
          </a:p>
          <a:p>
            <a:pPr marL="0" lvl="0" indent="0">
              <a:lnSpc>
                <a:spcPct val="107000"/>
              </a:lnSpc>
              <a:buNone/>
            </a:pPr>
            <a:r>
              <a:rPr lang="en-GB" sz="1800" b="1" kern="100">
                <a:latin typeface="Arial" panose="020B0604020202020204" pitchFamily="34" charset="0"/>
                <a:ea typeface="Aptos" panose="020B0004020202020204" pitchFamily="34" charset="0"/>
                <a:cs typeface="Times New Roman" panose="02020603050405020304" pitchFamily="18" charset="0"/>
              </a:rPr>
              <a:t>Employees provide evidence of experience which could include:</a:t>
            </a:r>
          </a:p>
          <a:p>
            <a:pPr marL="0" lvl="0" indent="0">
              <a:lnSpc>
                <a:spcPct val="107000"/>
              </a:lnSpc>
              <a:buNone/>
            </a:pP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285750" indent="0" algn="just">
              <a:lnSpc>
                <a:spcPct val="107000"/>
              </a:lnSpc>
              <a:buNone/>
            </a:pPr>
            <a:r>
              <a:rPr lang="en-GB" sz="1800" kern="100">
                <a:effectLst/>
                <a:latin typeface="Arial" panose="020B0604020202020204" pitchFamily="34" charset="0"/>
                <a:ea typeface="Aptos" panose="020B0004020202020204" pitchFamily="34" charset="0"/>
                <a:cs typeface="Times New Roman" panose="02020603050405020304" pitchFamily="18" charset="0"/>
              </a:rPr>
              <a:t> </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97329" y="159332"/>
            <a:ext cx="8453614" cy="504000"/>
          </a:xfrm>
        </p:spPr>
        <p:txBody>
          <a:bodyPr/>
          <a:lstStyle/>
          <a:p>
            <a:r>
              <a:rPr lang="en-GB"/>
              <a:t>Experience.</a:t>
            </a:r>
          </a:p>
        </p:txBody>
      </p:sp>
      <p:graphicFrame>
        <p:nvGraphicFramePr>
          <p:cNvPr id="6" name="Table 5">
            <a:extLst>
              <a:ext uri="{FF2B5EF4-FFF2-40B4-BE49-F238E27FC236}">
                <a16:creationId xmlns:a16="http://schemas.microsoft.com/office/drawing/2014/main" id="{E0C4301E-8895-3F18-8834-8F5025291DF4}"/>
              </a:ext>
            </a:extLst>
          </p:cNvPr>
          <p:cNvGraphicFramePr>
            <a:graphicFrameLocks noGrp="1"/>
          </p:cNvGraphicFramePr>
          <p:nvPr>
            <p:extLst>
              <p:ext uri="{D42A27DB-BD31-4B8C-83A1-F6EECF244321}">
                <p14:modId xmlns:p14="http://schemas.microsoft.com/office/powerpoint/2010/main" val="4078689717"/>
              </p:ext>
            </p:extLst>
          </p:nvPr>
        </p:nvGraphicFramePr>
        <p:xfrm>
          <a:off x="104272" y="1574465"/>
          <a:ext cx="9039728" cy="3697704"/>
        </p:xfrm>
        <a:graphic>
          <a:graphicData uri="http://schemas.openxmlformats.org/drawingml/2006/table">
            <a:tbl>
              <a:tblPr firstRow="1" bandRow="1">
                <a:tableStyleId>{5C22544A-7EE6-4342-B048-85BDC9FD1C3A}</a:tableStyleId>
              </a:tblPr>
              <a:tblGrid>
                <a:gridCol w="4580534">
                  <a:extLst>
                    <a:ext uri="{9D8B030D-6E8A-4147-A177-3AD203B41FA5}">
                      <a16:colId xmlns:a16="http://schemas.microsoft.com/office/drawing/2014/main" val="1851489439"/>
                    </a:ext>
                  </a:extLst>
                </a:gridCol>
                <a:gridCol w="4459194">
                  <a:extLst>
                    <a:ext uri="{9D8B030D-6E8A-4147-A177-3AD203B41FA5}">
                      <a16:colId xmlns:a16="http://schemas.microsoft.com/office/drawing/2014/main" val="765482458"/>
                    </a:ext>
                  </a:extLst>
                </a:gridCol>
              </a:tblGrid>
              <a:tr h="435602">
                <a:tc>
                  <a:txBody>
                    <a:bodyPr/>
                    <a:lstStyle/>
                    <a:p>
                      <a:pPr>
                        <a:lnSpc>
                          <a:spcPct val="107000"/>
                        </a:lnSpc>
                        <a:spcAft>
                          <a:spcPts val="800"/>
                        </a:spcAft>
                      </a:pPr>
                      <a:r>
                        <a:rPr lang="en-GB" sz="1400" b="1" kern="100">
                          <a:solidFill>
                            <a:schemeClr val="bg1">
                              <a:lumMod val="95000"/>
                            </a:schemeClr>
                          </a:solidFill>
                          <a:effectLst/>
                          <a:latin typeface="Arial" panose="020B0604020202020204" pitchFamily="34" charset="0"/>
                          <a:ea typeface="Aptos" panose="020B0004020202020204" pitchFamily="34" charset="0"/>
                          <a:cs typeface="Times New Roman" panose="02020603050405020304" pitchFamily="18" charset="0"/>
                        </a:rPr>
                        <a:t>Information that can be evidenced to confirm a level of experience</a:t>
                      </a:r>
                      <a:endParaRPr lang="en-GB" sz="1400" kern="100">
                        <a:solidFill>
                          <a:schemeClr val="bg1">
                            <a:lumMod val="95000"/>
                          </a:schemeClr>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r>
                        <a:rPr lang="en-GB"/>
                        <a:t>Assessment method</a:t>
                      </a:r>
                    </a:p>
                  </a:txBody>
                  <a:tcPr/>
                </a:tc>
                <a:extLst>
                  <a:ext uri="{0D108BD9-81ED-4DB2-BD59-A6C34878D82A}">
                    <a16:rowId xmlns:a16="http://schemas.microsoft.com/office/drawing/2014/main" val="153668507"/>
                  </a:ext>
                </a:extLst>
              </a:tr>
              <a:tr h="435602">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Provide evidence of Qualifications</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Review of portfolio provided </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87937840"/>
                  </a:ext>
                </a:extLst>
              </a:tr>
              <a:tr h="435602">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Provide evidence of Training </a:t>
                      </a:r>
                      <a:endParaRPr lang="en-GB" sz="1200" i="1" kern="100">
                        <a:effectLst/>
                        <a:latin typeface="Arial" panose="020B06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200" i="1" kern="100">
                          <a:effectLst/>
                          <a:latin typeface="Arial" panose="020B0604020202020204" pitchFamily="34" charset="0"/>
                          <a:ea typeface="Aptos" panose="020B0004020202020204" pitchFamily="34" charset="0"/>
                          <a:cs typeface="Times New Roman" panose="02020603050405020304" pitchFamily="18" charset="0"/>
                        </a:rPr>
                        <a:t>(EWI training, non-qualification and systems specific training) </a:t>
                      </a:r>
                      <a:endParaRPr lang="en-GB" sz="1200" i="1"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Review of logbook </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89355722"/>
                  </a:ext>
                </a:extLst>
              </a:tr>
              <a:tr h="478938">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Provide evidence of experience </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Review of current CV </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03926540"/>
                  </a:ext>
                </a:extLst>
              </a:tr>
              <a:tr h="512300">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Provide evidence of projects worked on </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Observation, photographic and videographic evidence</a:t>
                      </a:r>
                      <a:r>
                        <a:rPr lang="en-GB" sz="1100" kern="100">
                          <a:effectLst/>
                          <a:latin typeface="Arial" panose="020B0604020202020204" pitchFamily="34" charset="0"/>
                          <a:ea typeface="Aptos" panose="020B0004020202020204" pitchFamily="34" charset="0"/>
                          <a:cs typeface="Times New Roman" panose="02020603050405020304" pitchFamily="18" charset="0"/>
                        </a:rPr>
                        <a:t> </a:t>
                      </a:r>
                      <a:endParaRPr lang="en-GB" sz="11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42789433"/>
                  </a:ext>
                </a:extLst>
              </a:tr>
              <a:tr h="435602">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Testimony from clients/customers </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Professional discussion</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2850664"/>
                  </a:ext>
                </a:extLst>
              </a:tr>
              <a:tr h="435602">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Job description and role from employer</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Q &amp; A session </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57591190"/>
                  </a:ext>
                </a:extLst>
              </a:tr>
              <a:tr h="435602">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Written testimony from employer </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a:effectLst/>
                          <a:latin typeface="Arial" panose="020B0604020202020204" pitchFamily="34" charset="0"/>
                          <a:ea typeface="Aptos" panose="020B0004020202020204" pitchFamily="34" charset="0"/>
                          <a:cs typeface="Times New Roman" panose="02020603050405020304" pitchFamily="18" charset="0"/>
                        </a:rPr>
                        <a:t>Professional discussion</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97984657"/>
                  </a:ext>
                </a:extLst>
              </a:tr>
            </a:tbl>
          </a:graphicData>
        </a:graphic>
      </p:graphicFrame>
    </p:spTree>
    <p:extLst>
      <p:ext uri="{BB962C8B-B14F-4D97-AF65-F5344CB8AC3E}">
        <p14:creationId xmlns:p14="http://schemas.microsoft.com/office/powerpoint/2010/main" val="1086743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792001"/>
            <a:ext cx="9144000" cy="4351500"/>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2:</a:t>
            </a:r>
            <a:endParaRPr lang="en-GB" sz="1800" b="1" kern="100">
              <a:latin typeface="Arial" panose="020B0604020202020204" pitchFamily="34" charset="0"/>
              <a:ea typeface="Aptos" panose="020B0004020202020204" pitchFamily="34" charset="0"/>
              <a:cs typeface="Times New Roman" panose="02020603050405020304" pitchFamily="18" charset="0"/>
            </a:endParaRPr>
          </a:p>
          <a:p>
            <a:pPr marL="0" lvl="0" indent="0">
              <a:lnSpc>
                <a:spcPct val="107000"/>
              </a:lnSpc>
              <a:buNone/>
            </a:pPr>
            <a:r>
              <a:rPr lang="en-GB" sz="1800" b="1" i="1" kern="100">
                <a:latin typeface="Arial" panose="020B0604020202020204" pitchFamily="34" charset="0"/>
                <a:ea typeface="Aptos" panose="020B0004020202020204" pitchFamily="34" charset="0"/>
                <a:cs typeface="Times New Roman" panose="02020603050405020304" pitchFamily="18" charset="0"/>
              </a:rPr>
              <a:t>Employees provide evidence of experience</a:t>
            </a:r>
            <a:endParaRPr lang="en-GB" sz="1800" i="1"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sp>
        <p:nvSpPr>
          <p:cNvPr id="5" name="TextBox 4">
            <a:extLst>
              <a:ext uri="{FF2B5EF4-FFF2-40B4-BE49-F238E27FC236}">
                <a16:creationId xmlns:a16="http://schemas.microsoft.com/office/drawing/2014/main" id="{234B158A-90F3-4AD9-EEA8-9917EAA0C299}"/>
              </a:ext>
            </a:extLst>
          </p:cNvPr>
          <p:cNvSpPr txBox="1"/>
          <p:nvPr/>
        </p:nvSpPr>
        <p:spPr>
          <a:xfrm>
            <a:off x="971999" y="1908000"/>
            <a:ext cx="6984000" cy="3139321"/>
          </a:xfrm>
          <a:prstGeom prst="rect">
            <a:avLst/>
          </a:prstGeom>
          <a:gradFill flip="none" rotWithShape="1">
            <a:gsLst>
              <a:gs pos="77000">
                <a:srgbClr val="FF0000"/>
              </a:gs>
              <a:gs pos="40000">
                <a:srgbClr val="92D050"/>
              </a:gs>
            </a:gsLst>
            <a:lin ang="5400000" scaled="1"/>
            <a:tileRect/>
          </a:gradFill>
        </p:spPr>
        <p:txBody>
          <a:bodyPr wrap="square" rtlCol="0">
            <a:spAutoFit/>
          </a:bodyPr>
          <a:lstStyle/>
          <a:p>
            <a:endParaRPr lang="en-GB" sz="1800" b="1" u="sng" kern="100">
              <a:effectLst/>
              <a:latin typeface="Arial" panose="020B06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en-GB" sz="1800">
                <a:effectLst/>
                <a:latin typeface="Arial" panose="020B0604020202020204" pitchFamily="34" charset="0"/>
                <a:ea typeface="Aptos" panose="020B0004020202020204" pitchFamily="34" charset="0"/>
              </a:rPr>
              <a:t>Good for ongoing CPD as it requires evidence of experience. </a:t>
            </a:r>
            <a:endParaRPr lang="en-GB">
              <a:latin typeface="Arial" panose="020B0604020202020204" pitchFamily="34" charset="0"/>
              <a:ea typeface="Aptos" panose="020B0004020202020204" pitchFamily="34" charset="0"/>
            </a:endParaRPr>
          </a:p>
          <a:p>
            <a:pPr marL="285750" indent="-285750">
              <a:buFont typeface="Arial" panose="020B0604020202020204" pitchFamily="34" charset="0"/>
              <a:buChar char="•"/>
            </a:pPr>
            <a:r>
              <a:rPr lang="en-GB" sz="1800">
                <a:effectLst/>
                <a:latin typeface="Arial" panose="020B0604020202020204" pitchFamily="34" charset="0"/>
                <a:ea typeface="Aptos" panose="020B0004020202020204" pitchFamily="34" charset="0"/>
              </a:rPr>
              <a:t>Clear guidelines. </a:t>
            </a:r>
          </a:p>
          <a:p>
            <a:pPr marL="285750" indent="-285750">
              <a:buFont typeface="Arial" panose="020B0604020202020204" pitchFamily="34" charset="0"/>
              <a:buChar char="•"/>
            </a:pPr>
            <a:r>
              <a:rPr lang="en-GB" sz="1800">
                <a:effectLst/>
                <a:latin typeface="Arial" panose="020B0604020202020204" pitchFamily="34" charset="0"/>
                <a:ea typeface="Aptos" panose="020B0004020202020204" pitchFamily="34" charset="0"/>
              </a:rPr>
              <a:t>Reflects current practice for assessment &amp; verification.</a:t>
            </a:r>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endParaRPr lang="en-GB" kern="100">
              <a:latin typeface="Arial" panose="020B0604020202020204" pitchFamily="34" charset="0"/>
              <a:ea typeface="Aptos" panose="020B0004020202020204" pitchFamily="34" charset="0"/>
              <a:cs typeface="Times New Roman" panose="02020603050405020304" pitchFamily="18" charset="0"/>
            </a:endParaRPr>
          </a:p>
          <a:p>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endParaRPr lang="en-GB" sz="1800">
              <a:solidFill>
                <a:schemeClr val="bg1">
                  <a:lumMod val="95000"/>
                </a:schemeClr>
              </a:solidFill>
              <a:effectLst/>
              <a:latin typeface="Arial" panose="020B0604020202020204" pitchFamily="34" charset="0"/>
              <a:ea typeface="Aptos" panose="020B0004020202020204" pitchFamily="34" charset="0"/>
            </a:endParaRPr>
          </a:p>
          <a:p>
            <a:pPr marL="285750" indent="-285750">
              <a:buFont typeface="Arial" panose="020B0604020202020204" pitchFamily="34" charset="0"/>
              <a:buChar char="•"/>
            </a:pPr>
            <a:r>
              <a:rPr lang="en-GB" sz="1800">
                <a:solidFill>
                  <a:schemeClr val="bg1">
                    <a:lumMod val="95000"/>
                  </a:schemeClr>
                </a:solidFill>
                <a:effectLst/>
                <a:latin typeface="Arial" panose="020B0604020202020204" pitchFamily="34" charset="0"/>
                <a:ea typeface="Aptos" panose="020B0004020202020204" pitchFamily="34" charset="0"/>
              </a:rPr>
              <a:t>Assessment heavy, very time consuming</a:t>
            </a:r>
          </a:p>
          <a:p>
            <a:pPr marL="285750" indent="-285750">
              <a:buFont typeface="Arial" panose="020B0604020202020204" pitchFamily="34" charset="0"/>
              <a:buChar char="•"/>
            </a:pPr>
            <a:r>
              <a:rPr lang="en-GB">
                <a:solidFill>
                  <a:schemeClr val="bg1">
                    <a:lumMod val="95000"/>
                  </a:schemeClr>
                </a:solidFill>
                <a:latin typeface="Arial" panose="020B0604020202020204" pitchFamily="34" charset="0"/>
                <a:ea typeface="Aptos" panose="020B0004020202020204" pitchFamily="34" charset="0"/>
              </a:rPr>
              <a:t>C</a:t>
            </a:r>
            <a:r>
              <a:rPr lang="en-GB" sz="1800">
                <a:solidFill>
                  <a:schemeClr val="bg1">
                    <a:lumMod val="95000"/>
                  </a:schemeClr>
                </a:solidFill>
                <a:effectLst/>
                <a:latin typeface="Arial" panose="020B0604020202020204" pitchFamily="34" charset="0"/>
                <a:ea typeface="Aptos" panose="020B0004020202020204" pitchFamily="34" charset="0"/>
              </a:rPr>
              <a:t>urrent best practice not necessarily being followed.</a:t>
            </a:r>
          </a:p>
          <a:p>
            <a:endParaRPr lang="en-GB">
              <a:solidFill>
                <a:schemeClr val="bg1">
                  <a:lumMod val="95000"/>
                </a:schemeClr>
              </a:solidFill>
            </a:endParaRPr>
          </a:p>
        </p:txBody>
      </p:sp>
      <p:pic>
        <p:nvPicPr>
          <p:cNvPr id="10" name="Graphic 9" descr="Thumbs up sign outline">
            <a:extLst>
              <a:ext uri="{FF2B5EF4-FFF2-40B4-BE49-F238E27FC236}">
                <a16:creationId xmlns:a16="http://schemas.microsoft.com/office/drawing/2014/main" id="{A3E1AABC-06BA-7066-6137-823555711BA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25916" y="2435392"/>
            <a:ext cx="914400" cy="914400"/>
          </a:xfrm>
          <a:prstGeom prst="rect">
            <a:avLst/>
          </a:prstGeom>
        </p:spPr>
      </p:pic>
      <p:pic>
        <p:nvPicPr>
          <p:cNvPr id="12" name="Graphic 11" descr="Thumbs Down outline">
            <a:extLst>
              <a:ext uri="{FF2B5EF4-FFF2-40B4-BE49-F238E27FC236}">
                <a16:creationId xmlns:a16="http://schemas.microsoft.com/office/drawing/2014/main" id="{628444DC-99C0-0D1E-3BA3-6F6F552D4EC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25916" y="3876893"/>
            <a:ext cx="914400" cy="914400"/>
          </a:xfrm>
          <a:prstGeom prst="rect">
            <a:avLst/>
          </a:prstGeom>
        </p:spPr>
      </p:pic>
    </p:spTree>
    <p:extLst>
      <p:ext uri="{BB962C8B-B14F-4D97-AF65-F5344CB8AC3E}">
        <p14:creationId xmlns:p14="http://schemas.microsoft.com/office/powerpoint/2010/main" val="2858496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DE0D0C-B5E6-2A83-6E9B-ACEE5CEC3206}"/>
            </a:ext>
          </a:extLst>
        </p:cNvPr>
        <p:cNvGrpSpPr/>
        <p:nvPr/>
      </p:nvGrpSpPr>
      <p:grpSpPr>
        <a:xfrm>
          <a:off x="0" y="0"/>
          <a:ext cx="0" cy="0"/>
          <a:chOff x="0" y="0"/>
          <a:chExt cx="0" cy="0"/>
        </a:xfrm>
      </p:grpSpPr>
      <p:sp>
        <p:nvSpPr>
          <p:cNvPr id="2" name="Picture Placeholder 1">
            <a:extLst>
              <a:ext uri="{FF2B5EF4-FFF2-40B4-BE49-F238E27FC236}">
                <a16:creationId xmlns:a16="http://schemas.microsoft.com/office/drawing/2014/main" id="{9FDA01F5-08E0-661E-86A5-5A941A3E8E1F}"/>
              </a:ext>
            </a:extLst>
          </p:cNvPr>
          <p:cNvSpPr>
            <a:spLocks noGrp="1"/>
          </p:cNvSpPr>
          <p:nvPr>
            <p:ph type="pic" sz="quarter" idx="14"/>
          </p:nvPr>
        </p:nvSpPr>
        <p:spPr>
          <a:xfrm>
            <a:off x="0" y="1051133"/>
            <a:ext cx="9144000" cy="4092368"/>
          </a:xfrm>
        </p:spPr>
        <p:txBody>
          <a:bodyPr/>
          <a:lstStyle/>
          <a:p>
            <a:pPr marL="0" lvl="0" indent="0" algn="ctr">
              <a:lnSpc>
                <a:spcPct val="107000"/>
              </a:lnSpc>
              <a:buNone/>
            </a:pPr>
            <a:endParaRPr lang="en-GB" sz="1800" kern="100">
              <a:effectLst/>
              <a:ea typeface="Aptos" panose="020B0004020202020204" pitchFamily="34" charset="0"/>
              <a:cs typeface="Times New Roman" panose="02020603050405020304" pitchFamily="18" charset="0"/>
            </a:endParaRPr>
          </a:p>
          <a:p>
            <a:pPr marL="0" lvl="0" indent="0" algn="ctr">
              <a:lnSpc>
                <a:spcPct val="107000"/>
              </a:lnSpc>
              <a:buNone/>
            </a:pPr>
            <a:r>
              <a:rPr lang="en-GB" sz="13800" kern="100">
                <a:effectLst/>
                <a:ea typeface="Aptos" panose="020B0004020202020204" pitchFamily="34" charset="0"/>
                <a:cs typeface="Times New Roman" panose="02020603050405020304" pitchFamily="18" charset="0"/>
              </a:rPr>
              <a:t>?</a:t>
            </a:r>
            <a:endParaRPr lang="en-GB" sz="138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55D0E6D8-2FDB-0078-C042-D7451A23FCF8}"/>
              </a:ext>
            </a:extLst>
          </p:cNvPr>
          <p:cNvSpPr>
            <a:spLocks noGrp="1"/>
          </p:cNvSpPr>
          <p:nvPr>
            <p:ph type="title"/>
          </p:nvPr>
        </p:nvSpPr>
        <p:spPr>
          <a:xfrm>
            <a:off x="360000" y="288000"/>
            <a:ext cx="8453614" cy="504000"/>
          </a:xfrm>
        </p:spPr>
        <p:txBody>
          <a:bodyPr/>
          <a:lstStyle/>
          <a:p>
            <a:r>
              <a:rPr lang="en-GB"/>
              <a:t>Option 2.</a:t>
            </a:r>
          </a:p>
        </p:txBody>
      </p:sp>
    </p:spTree>
    <p:extLst>
      <p:ext uri="{BB962C8B-B14F-4D97-AF65-F5344CB8AC3E}">
        <p14:creationId xmlns:p14="http://schemas.microsoft.com/office/powerpoint/2010/main" val="4239048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957129"/>
            <a:ext cx="9144000" cy="4186372"/>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3.</a:t>
            </a:r>
          </a:p>
          <a:p>
            <a:pPr marL="0" lvl="0" indent="0">
              <a:lnSpc>
                <a:spcPct val="107000"/>
              </a:lnSpc>
              <a:buNone/>
            </a:pPr>
            <a:endParaRPr lang="en-GB" sz="1800" b="1" kern="100">
              <a:latin typeface="Arial" panose="020B0604020202020204" pitchFamily="34" charset="0"/>
              <a:ea typeface="Aptos" panose="020B0004020202020204" pitchFamily="34" charset="0"/>
              <a:cs typeface="Times New Roman" panose="02020603050405020304" pitchFamily="18" charset="0"/>
            </a:endParaRPr>
          </a:p>
          <a:p>
            <a:pPr marL="0" indent="0">
              <a:lnSpc>
                <a:spcPct val="107000"/>
              </a:lnSpc>
              <a:spcAft>
                <a:spcPts val="800"/>
              </a:spcAft>
              <a:buNone/>
            </a:pPr>
            <a:r>
              <a:rPr lang="en-GB" sz="1800" b="1" i="1" kern="100">
                <a:effectLst/>
                <a:latin typeface="Arial" panose="020B0604020202020204" pitchFamily="34" charset="0"/>
                <a:ea typeface="Aptos" panose="020B0004020202020204" pitchFamily="34" charset="0"/>
                <a:cs typeface="Times New Roman" panose="02020603050405020304" pitchFamily="18" charset="0"/>
              </a:rPr>
              <a:t>The following statement could be used as a generic experience statement</a:t>
            </a:r>
          </a:p>
          <a:p>
            <a:pPr marL="0" indent="0">
              <a:lnSpc>
                <a:spcPct val="107000"/>
              </a:lnSpc>
              <a:spcAft>
                <a:spcPts val="800"/>
              </a:spcAft>
              <a:buNone/>
            </a:pP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0" indent="0">
              <a:lnSpc>
                <a:spcPct val="107000"/>
              </a:lnSpc>
              <a:spcAft>
                <a:spcPts val="800"/>
              </a:spcAft>
              <a:buNone/>
            </a:pPr>
            <a:r>
              <a:rPr lang="en-GB" sz="1800" i="1" kern="100">
                <a:effectLst/>
                <a:latin typeface="Arial" panose="020B0604020202020204" pitchFamily="34" charset="0"/>
                <a:ea typeface="Aptos" panose="020B0004020202020204" pitchFamily="34" charset="0"/>
                <a:cs typeface="Times New Roman" panose="02020603050405020304" pitchFamily="18" charset="0"/>
              </a:rPr>
              <a:t>“…Consistently be able to meet and demonstrate the skills, knowledge and behaviours contained within the competence framework in the workplace”.</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buNone/>
            </a:pPr>
            <a:endParaRPr lang="en-GB" sz="1800" b="1" kern="100">
              <a:effectLst/>
              <a:latin typeface="Arial" panose="020B0604020202020204" pitchFamily="34" charset="0"/>
              <a:ea typeface="Aptos" panose="020B0004020202020204" pitchFamily="34" charset="0"/>
              <a:cs typeface="Times New Roman" panose="02020603050405020304" pitchFamily="18" charset="0"/>
            </a:endParaRPr>
          </a:p>
          <a:p>
            <a:pPr marL="0" lvl="0" indent="0">
              <a:lnSpc>
                <a:spcPct val="107000"/>
              </a:lnSpc>
              <a:buNone/>
            </a:pP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285750" indent="0" algn="just">
              <a:lnSpc>
                <a:spcPct val="107000"/>
              </a:lnSpc>
              <a:buNone/>
            </a:pPr>
            <a:r>
              <a:rPr lang="en-GB" sz="1800" kern="100">
                <a:effectLst/>
                <a:latin typeface="Arial" panose="020B0604020202020204" pitchFamily="34" charset="0"/>
                <a:ea typeface="Aptos" panose="020B0004020202020204" pitchFamily="34" charset="0"/>
                <a:cs typeface="Times New Roman" panose="02020603050405020304" pitchFamily="18" charset="0"/>
              </a:rPr>
              <a:t> </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spTree>
    <p:extLst>
      <p:ext uri="{BB962C8B-B14F-4D97-AF65-F5344CB8AC3E}">
        <p14:creationId xmlns:p14="http://schemas.microsoft.com/office/powerpoint/2010/main" val="3336321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1042587"/>
            <a:ext cx="9144000" cy="4100914"/>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3:</a:t>
            </a:r>
          </a:p>
          <a:p>
            <a:pPr marL="0" indent="0">
              <a:lnSpc>
                <a:spcPct val="107000"/>
              </a:lnSpc>
              <a:buNone/>
            </a:pPr>
            <a:r>
              <a:rPr lang="en-GB" sz="1800" b="1" i="1" kern="100">
                <a:effectLst/>
                <a:latin typeface="Arial" panose="020B0604020202020204" pitchFamily="34" charset="0"/>
                <a:ea typeface="Aptos" panose="020B0004020202020204" pitchFamily="34" charset="0"/>
                <a:cs typeface="Times New Roman" panose="02020603050405020304" pitchFamily="18" charset="0"/>
              </a:rPr>
              <a:t>Generic experience statement</a:t>
            </a:r>
          </a:p>
          <a:p>
            <a:pPr marL="0" lvl="0" indent="0">
              <a:lnSpc>
                <a:spcPct val="107000"/>
              </a:lnSpc>
              <a:buNone/>
            </a:pPr>
            <a:endParaRPr lang="en-GB" sz="1800" b="1" kern="100">
              <a:latin typeface="Arial" panose="020B06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sp>
        <p:nvSpPr>
          <p:cNvPr id="5" name="TextBox 4">
            <a:extLst>
              <a:ext uri="{FF2B5EF4-FFF2-40B4-BE49-F238E27FC236}">
                <a16:creationId xmlns:a16="http://schemas.microsoft.com/office/drawing/2014/main" id="{234B158A-90F3-4AD9-EEA8-9917EAA0C299}"/>
              </a:ext>
            </a:extLst>
          </p:cNvPr>
          <p:cNvSpPr txBox="1"/>
          <p:nvPr/>
        </p:nvSpPr>
        <p:spPr>
          <a:xfrm>
            <a:off x="971999" y="1908000"/>
            <a:ext cx="6984000" cy="2585323"/>
          </a:xfrm>
          <a:prstGeom prst="rect">
            <a:avLst/>
          </a:prstGeom>
          <a:gradFill flip="none" rotWithShape="1">
            <a:gsLst>
              <a:gs pos="67000">
                <a:srgbClr val="FF0000"/>
              </a:gs>
              <a:gs pos="40000">
                <a:srgbClr val="92D050"/>
              </a:gs>
            </a:gsLst>
            <a:lin ang="5400000" scaled="1"/>
            <a:tileRect/>
          </a:gradFill>
        </p:spPr>
        <p:txBody>
          <a:bodyPr wrap="square" rtlCol="0">
            <a:spAutoFit/>
          </a:bodyPr>
          <a:lstStyle/>
          <a:p>
            <a:pPr marL="285750" indent="-285750">
              <a:buFont typeface="Arial" panose="020B0604020202020204" pitchFamily="34" charset="0"/>
              <a:buChar char="•"/>
            </a:pPr>
            <a:endParaRPr lang="en-GB" sz="1800">
              <a:effectLst/>
              <a:latin typeface="Arial" panose="020B0604020202020204" pitchFamily="34" charset="0"/>
              <a:ea typeface="Aptos" panose="020B0004020202020204" pitchFamily="34" charset="0"/>
            </a:endParaRPr>
          </a:p>
          <a:p>
            <a:pPr marL="285750" indent="-285750">
              <a:buFont typeface="Arial" panose="020B0604020202020204" pitchFamily="34" charset="0"/>
              <a:buChar char="•"/>
            </a:pPr>
            <a:r>
              <a:rPr lang="en-GB" sz="1800">
                <a:effectLst/>
                <a:latin typeface="Arial" panose="020B0604020202020204" pitchFamily="34" charset="0"/>
                <a:ea typeface="Aptos" panose="020B0004020202020204" pitchFamily="34" charset="0"/>
              </a:rPr>
              <a:t>Transferable between different occupations</a:t>
            </a:r>
          </a:p>
          <a:p>
            <a:pPr marL="285750" indent="-285750">
              <a:buFont typeface="Arial" panose="020B0604020202020204" pitchFamily="34" charset="0"/>
              <a:buChar char="•"/>
            </a:pPr>
            <a:r>
              <a:rPr lang="en-GB" sz="1800">
                <a:effectLst/>
                <a:latin typeface="Arial" panose="020B0604020202020204" pitchFamily="34" charset="0"/>
                <a:ea typeface="Aptos" panose="020B0004020202020204" pitchFamily="34" charset="0"/>
              </a:rPr>
              <a:t>Futureproof</a:t>
            </a:r>
          </a:p>
          <a:p>
            <a:pPr marL="285750" indent="-285750">
              <a:buFont typeface="Arial" panose="020B0604020202020204" pitchFamily="34" charset="0"/>
              <a:buChar char="•"/>
            </a:pPr>
            <a:r>
              <a:rPr lang="en-GB">
                <a:latin typeface="Arial" panose="020B0604020202020204" pitchFamily="34" charset="0"/>
                <a:ea typeface="Aptos" panose="020B0004020202020204" pitchFamily="34" charset="0"/>
              </a:rPr>
              <a:t>S</a:t>
            </a:r>
            <a:r>
              <a:rPr lang="en-GB" sz="1800">
                <a:effectLst/>
                <a:latin typeface="Arial" panose="020B0604020202020204" pitchFamily="34" charset="0"/>
                <a:ea typeface="Aptos" panose="020B0004020202020204" pitchFamily="34" charset="0"/>
              </a:rPr>
              <a:t>implified</a:t>
            </a:r>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en-GB" sz="1800">
                <a:solidFill>
                  <a:schemeClr val="bg1">
                    <a:lumMod val="95000"/>
                  </a:schemeClr>
                </a:solidFill>
                <a:effectLst/>
                <a:latin typeface="Arial" panose="020B0604020202020204" pitchFamily="34" charset="0"/>
                <a:ea typeface="Aptos" panose="020B0004020202020204" pitchFamily="34" charset="0"/>
              </a:rPr>
              <a:t>Doesn’t define the exact requirement</a:t>
            </a:r>
          </a:p>
          <a:p>
            <a:pPr marL="285750" indent="-285750">
              <a:buFont typeface="Arial" panose="020B0604020202020204" pitchFamily="34" charset="0"/>
              <a:buChar char="•"/>
            </a:pPr>
            <a:r>
              <a:rPr lang="en-GB">
                <a:solidFill>
                  <a:schemeClr val="bg1">
                    <a:lumMod val="95000"/>
                  </a:schemeClr>
                </a:solidFill>
                <a:latin typeface="Arial" panose="020B0604020202020204" pitchFamily="34" charset="0"/>
                <a:ea typeface="Aptos" panose="020B0004020202020204" pitchFamily="34" charset="0"/>
              </a:rPr>
              <a:t>C</a:t>
            </a:r>
            <a:r>
              <a:rPr lang="en-GB" sz="1800">
                <a:solidFill>
                  <a:schemeClr val="bg1">
                    <a:lumMod val="95000"/>
                  </a:schemeClr>
                </a:solidFill>
                <a:effectLst/>
                <a:latin typeface="Arial" panose="020B0604020202020204" pitchFamily="34" charset="0"/>
                <a:ea typeface="Aptos" panose="020B0004020202020204" pitchFamily="34" charset="0"/>
              </a:rPr>
              <a:t>ould be subjective (behaviours)</a:t>
            </a:r>
            <a:endParaRPr lang="en-GB">
              <a:solidFill>
                <a:schemeClr val="bg1">
                  <a:lumMod val="95000"/>
                </a:schemeClr>
              </a:solidFill>
            </a:endParaRPr>
          </a:p>
          <a:p>
            <a:endParaRPr lang="en-GB"/>
          </a:p>
        </p:txBody>
      </p:sp>
      <p:pic>
        <p:nvPicPr>
          <p:cNvPr id="6" name="Graphic 5" descr="Thumbs up sign outline">
            <a:extLst>
              <a:ext uri="{FF2B5EF4-FFF2-40B4-BE49-F238E27FC236}">
                <a16:creationId xmlns:a16="http://schemas.microsoft.com/office/drawing/2014/main" id="{E79B8F82-8FA9-4E02-99C7-0FEDA4ACB9F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73516" y="2146820"/>
            <a:ext cx="914400" cy="914400"/>
          </a:xfrm>
          <a:prstGeom prst="rect">
            <a:avLst/>
          </a:prstGeom>
        </p:spPr>
      </p:pic>
      <p:pic>
        <p:nvPicPr>
          <p:cNvPr id="8" name="Graphic 7" descr="Thumbs Down outline">
            <a:extLst>
              <a:ext uri="{FF2B5EF4-FFF2-40B4-BE49-F238E27FC236}">
                <a16:creationId xmlns:a16="http://schemas.microsoft.com/office/drawing/2014/main" id="{D790E003-3FDD-F8F6-A49A-B3462D4EA73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73516" y="3643713"/>
            <a:ext cx="914400" cy="914400"/>
          </a:xfrm>
          <a:prstGeom prst="rect">
            <a:avLst/>
          </a:prstGeom>
        </p:spPr>
      </p:pic>
    </p:spTree>
    <p:extLst>
      <p:ext uri="{BB962C8B-B14F-4D97-AF65-F5344CB8AC3E}">
        <p14:creationId xmlns:p14="http://schemas.microsoft.com/office/powerpoint/2010/main" val="1604284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29988F-4ABC-F81C-2B9C-BB81E305C139}"/>
            </a:ext>
          </a:extLst>
        </p:cNvPr>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19C06F7-3F06-D43C-E7D1-14CBCB49022E}"/>
              </a:ext>
            </a:extLst>
          </p:cNvPr>
          <p:cNvSpPr>
            <a:spLocks noGrp="1"/>
          </p:cNvSpPr>
          <p:nvPr>
            <p:ph type="pic" sz="quarter" idx="14"/>
          </p:nvPr>
        </p:nvSpPr>
        <p:spPr>
          <a:xfrm>
            <a:off x="0" y="999858"/>
            <a:ext cx="9144000" cy="4143642"/>
          </a:xfrm>
        </p:spPr>
        <p:txBody>
          <a:bodyPr/>
          <a:lstStyle/>
          <a:p>
            <a:pPr marL="0" lvl="0" indent="0" algn="ctr">
              <a:lnSpc>
                <a:spcPct val="107000"/>
              </a:lnSpc>
              <a:buNone/>
            </a:pPr>
            <a:endParaRPr lang="en-GB" sz="1800" kern="100">
              <a:effectLst/>
              <a:ea typeface="Aptos" panose="020B0004020202020204" pitchFamily="34" charset="0"/>
              <a:cs typeface="Times New Roman" panose="02020603050405020304" pitchFamily="18" charset="0"/>
            </a:endParaRPr>
          </a:p>
          <a:p>
            <a:pPr marL="0" lvl="0" indent="0" algn="ctr">
              <a:lnSpc>
                <a:spcPct val="107000"/>
              </a:lnSpc>
              <a:buNone/>
            </a:pPr>
            <a:r>
              <a:rPr lang="en-GB" sz="13800" kern="100">
                <a:effectLst/>
                <a:ea typeface="Aptos" panose="020B0004020202020204" pitchFamily="34" charset="0"/>
                <a:cs typeface="Times New Roman" panose="02020603050405020304" pitchFamily="18" charset="0"/>
              </a:rPr>
              <a:t>?</a:t>
            </a:r>
            <a:endParaRPr lang="en-GB" sz="138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0EDB90F2-B4C3-5669-B25D-BE71474A4972}"/>
              </a:ext>
            </a:extLst>
          </p:cNvPr>
          <p:cNvSpPr>
            <a:spLocks noGrp="1"/>
          </p:cNvSpPr>
          <p:nvPr>
            <p:ph type="title"/>
          </p:nvPr>
        </p:nvSpPr>
        <p:spPr>
          <a:xfrm>
            <a:off x="360000" y="288000"/>
            <a:ext cx="8453614" cy="504000"/>
          </a:xfrm>
        </p:spPr>
        <p:txBody>
          <a:bodyPr/>
          <a:lstStyle/>
          <a:p>
            <a:r>
              <a:rPr lang="en-GB"/>
              <a:t>Option 3.</a:t>
            </a:r>
          </a:p>
        </p:txBody>
      </p:sp>
    </p:spTree>
    <p:extLst>
      <p:ext uri="{BB962C8B-B14F-4D97-AF65-F5344CB8AC3E}">
        <p14:creationId xmlns:p14="http://schemas.microsoft.com/office/powerpoint/2010/main" val="1415795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1051133"/>
            <a:ext cx="9144000" cy="4092368"/>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4</a:t>
            </a:r>
          </a:p>
          <a:p>
            <a:pPr marL="0" lvl="0" indent="0">
              <a:lnSpc>
                <a:spcPct val="107000"/>
              </a:lnSpc>
              <a:buNone/>
            </a:pPr>
            <a:endParaRPr lang="en-GB" sz="1800" b="1" kern="100">
              <a:latin typeface="Arial" panose="020B06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b="1" kern="100">
                <a:effectLst/>
                <a:latin typeface="Arial" panose="020B0604020202020204" pitchFamily="34" charset="0"/>
                <a:ea typeface="Aptos" panose="020B0004020202020204" pitchFamily="34" charset="0"/>
                <a:cs typeface="Times New Roman" panose="02020603050405020304" pitchFamily="18" charset="0"/>
              </a:rPr>
              <a:t>Experience is measured by prescribed qualifications or certifications agreed by working groups.</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a:effectLst/>
                <a:latin typeface="Arial" panose="020B0604020202020204" pitchFamily="34" charset="0"/>
                <a:ea typeface="Aptos" panose="020B0004020202020204" pitchFamily="34" charset="0"/>
                <a:cs typeface="Times New Roman" panose="02020603050405020304" pitchFamily="18" charset="0"/>
              </a:rPr>
              <a:t>This maybe NVQs, SVQs, Apprenticeships etc. at the discretion of the working group.</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0" indent="0">
              <a:lnSpc>
                <a:spcPct val="107000"/>
              </a:lnSpc>
              <a:spcAft>
                <a:spcPts val="800"/>
              </a:spcAft>
              <a:buNone/>
            </a:pP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buNone/>
            </a:pPr>
            <a:endParaRPr lang="en-GB" sz="1800" b="1" kern="100">
              <a:effectLst/>
              <a:latin typeface="Arial" panose="020B0604020202020204" pitchFamily="34" charset="0"/>
              <a:ea typeface="Aptos" panose="020B0004020202020204" pitchFamily="34" charset="0"/>
              <a:cs typeface="Times New Roman" panose="02020603050405020304" pitchFamily="18" charset="0"/>
            </a:endParaRPr>
          </a:p>
          <a:p>
            <a:pPr marL="0" lvl="0" indent="0">
              <a:lnSpc>
                <a:spcPct val="107000"/>
              </a:lnSpc>
              <a:buNone/>
            </a:pPr>
            <a:endParaRPr lang="en-GB" sz="1800" b="1" kern="100">
              <a:effectLst/>
              <a:latin typeface="Arial" panose="020B0604020202020204" pitchFamily="34" charset="0"/>
              <a:ea typeface="Aptos" panose="020B0004020202020204" pitchFamily="34" charset="0"/>
              <a:cs typeface="Times New Roman" panose="02020603050405020304" pitchFamily="18" charset="0"/>
            </a:endParaRPr>
          </a:p>
          <a:p>
            <a:pPr marL="0" lvl="0" indent="0">
              <a:lnSpc>
                <a:spcPct val="107000"/>
              </a:lnSpc>
              <a:buNone/>
            </a:pP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285750" indent="0" algn="just">
              <a:lnSpc>
                <a:spcPct val="107000"/>
              </a:lnSpc>
              <a:buNone/>
            </a:pPr>
            <a:r>
              <a:rPr lang="en-GB" sz="1800" kern="100">
                <a:effectLst/>
                <a:latin typeface="Arial" panose="020B0604020202020204" pitchFamily="34" charset="0"/>
                <a:ea typeface="Aptos" panose="020B0004020202020204" pitchFamily="34" charset="0"/>
                <a:cs typeface="Times New Roman" panose="02020603050405020304" pitchFamily="18" charset="0"/>
              </a:rPr>
              <a:t> </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spTree>
    <p:extLst>
      <p:ext uri="{BB962C8B-B14F-4D97-AF65-F5344CB8AC3E}">
        <p14:creationId xmlns:p14="http://schemas.microsoft.com/office/powerpoint/2010/main" val="4024447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880217"/>
            <a:ext cx="9144000" cy="4263284"/>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a:t>
            </a:r>
            <a:r>
              <a:rPr lang="en-GB" sz="1800" b="1" kern="100">
                <a:latin typeface="Arial" panose="020B0604020202020204" pitchFamily="34" charset="0"/>
                <a:ea typeface="Aptos" panose="020B0004020202020204" pitchFamily="34" charset="0"/>
                <a:cs typeface="Times New Roman" panose="02020603050405020304" pitchFamily="18" charset="0"/>
              </a:rPr>
              <a:t>4</a:t>
            </a:r>
            <a:r>
              <a:rPr lang="en-GB" sz="1800" b="1" kern="100">
                <a:effectLst/>
                <a:latin typeface="Arial" panose="020B0604020202020204" pitchFamily="34" charset="0"/>
                <a:ea typeface="Aptos" panose="020B0004020202020204" pitchFamily="34" charset="0"/>
                <a:cs typeface="Times New Roman" panose="02020603050405020304" pitchFamily="18" charset="0"/>
              </a:rPr>
              <a:t>:</a:t>
            </a:r>
            <a:endParaRPr lang="en-GB" sz="1800" b="1" kern="100">
              <a:latin typeface="Arial" panose="020B0604020202020204" pitchFamily="34" charset="0"/>
              <a:ea typeface="Aptos" panose="020B0004020202020204" pitchFamily="34" charset="0"/>
              <a:cs typeface="Times New Roman" panose="02020603050405020304" pitchFamily="18" charset="0"/>
            </a:endParaRPr>
          </a:p>
          <a:p>
            <a:pPr marL="0" indent="0">
              <a:lnSpc>
                <a:spcPct val="107000"/>
              </a:lnSpc>
              <a:buNone/>
            </a:pPr>
            <a:r>
              <a:rPr lang="en-GB" sz="1800" b="1" i="1" kern="100">
                <a:effectLst/>
                <a:latin typeface="Arial" panose="020B0604020202020204" pitchFamily="34" charset="0"/>
                <a:ea typeface="Aptos" panose="020B0004020202020204" pitchFamily="34" charset="0"/>
                <a:cs typeface="Times New Roman" panose="02020603050405020304" pitchFamily="18" charset="0"/>
              </a:rPr>
              <a:t>Experience is measured by prescribed qualification or certifications agreed by working groups.</a:t>
            </a:r>
            <a:endParaRPr lang="en-GB" sz="1800" i="1" kern="10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buNone/>
            </a:pP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sp>
        <p:nvSpPr>
          <p:cNvPr id="5" name="TextBox 4">
            <a:extLst>
              <a:ext uri="{FF2B5EF4-FFF2-40B4-BE49-F238E27FC236}">
                <a16:creationId xmlns:a16="http://schemas.microsoft.com/office/drawing/2014/main" id="{234B158A-90F3-4AD9-EEA8-9917EAA0C299}"/>
              </a:ext>
            </a:extLst>
          </p:cNvPr>
          <p:cNvSpPr txBox="1"/>
          <p:nvPr/>
        </p:nvSpPr>
        <p:spPr>
          <a:xfrm>
            <a:off x="836527" y="2343565"/>
            <a:ext cx="6984000" cy="2308324"/>
          </a:xfrm>
          <a:prstGeom prst="rect">
            <a:avLst/>
          </a:prstGeom>
          <a:gradFill flip="none" rotWithShape="1">
            <a:gsLst>
              <a:gs pos="67000">
                <a:srgbClr val="FF0000"/>
              </a:gs>
              <a:gs pos="40000">
                <a:srgbClr val="92D050"/>
              </a:gs>
            </a:gsLst>
            <a:lin ang="5400000" scaled="1"/>
            <a:tileRect/>
          </a:gradFill>
        </p:spPr>
        <p:txBody>
          <a:bodyPr wrap="square" lIns="91440" tIns="45720" rIns="91440" bIns="45720" rtlCol="0" anchor="t">
            <a:spAutoFit/>
          </a:bodyPr>
          <a:lstStyle/>
          <a:p>
            <a:endParaRPr lang="en-GB" sz="1800">
              <a:effectLst/>
              <a:latin typeface="Arial" panose="020B0604020202020204" pitchFamily="34" charset="0"/>
              <a:ea typeface="Aptos" panose="020B0004020202020204" pitchFamily="34" charset="0"/>
            </a:endParaRPr>
          </a:p>
          <a:p>
            <a:pPr marL="285750" indent="-285750">
              <a:buFont typeface="Arial" panose="020B0604020202020204" pitchFamily="34" charset="0"/>
              <a:buChar char="•"/>
            </a:pPr>
            <a:r>
              <a:rPr lang="en-GB" sz="1800">
                <a:effectLst/>
                <a:latin typeface="Arial"/>
                <a:ea typeface="Aptos" panose="020B0004020202020204" pitchFamily="34" charset="0"/>
                <a:cs typeface="Arial"/>
              </a:rPr>
              <a:t>Easy to measure/quantify,</a:t>
            </a:r>
          </a:p>
          <a:p>
            <a:pPr marL="285750" indent="-285750">
              <a:buFont typeface="Arial" panose="020B0604020202020204" pitchFamily="34" charset="0"/>
              <a:buChar char="•"/>
            </a:pPr>
            <a:r>
              <a:rPr lang="en-GB">
                <a:latin typeface="Arial"/>
                <a:ea typeface="Aptos" panose="020B0004020202020204" pitchFamily="34" charset="0"/>
                <a:cs typeface="Arial"/>
              </a:rPr>
              <a:t>Used by CSCS – Industry buy in</a:t>
            </a:r>
            <a:endParaRPr lang="en-GB" sz="1800">
              <a:effectLst/>
              <a:latin typeface="Arial" panose="020B0604020202020204" pitchFamily="34" charset="0"/>
              <a:ea typeface="Aptos" panose="020B0004020202020204" pitchFamily="34" charset="0"/>
              <a:cs typeface="Arial"/>
            </a:endParaRPr>
          </a:p>
          <a:p>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en-GB" sz="1800" kern="100">
                <a:solidFill>
                  <a:schemeClr val="bg1">
                    <a:lumMod val="95000"/>
                  </a:schemeClr>
                </a:solidFill>
                <a:effectLst/>
                <a:latin typeface="Arial"/>
                <a:ea typeface="Aptos" panose="020B0004020202020204" pitchFamily="34" charset="0"/>
                <a:cs typeface="Times New Roman"/>
              </a:rPr>
              <a:t>Inflexible</a:t>
            </a:r>
            <a:endParaRPr lang="en-GB" kern="100">
              <a:solidFill>
                <a:schemeClr val="bg1">
                  <a:lumMod val="95000"/>
                </a:schemeClr>
              </a:solidFill>
              <a:latin typeface="Arial"/>
              <a:ea typeface="Aptos" panose="020B0004020202020204" pitchFamily="34" charset="0"/>
              <a:cs typeface="Times New Roman"/>
            </a:endParaRPr>
          </a:p>
          <a:p>
            <a:pPr marL="285750" indent="-285750">
              <a:buFont typeface="Arial" panose="020B0604020202020204" pitchFamily="34" charset="0"/>
              <a:buChar char="•"/>
            </a:pPr>
            <a:r>
              <a:rPr lang="en-GB" kern="100">
                <a:solidFill>
                  <a:schemeClr val="bg1">
                    <a:lumMod val="95000"/>
                  </a:schemeClr>
                </a:solidFill>
                <a:latin typeface="Arial"/>
                <a:ea typeface="Aptos" panose="020B0004020202020204" pitchFamily="34" charset="0"/>
                <a:cs typeface="Times New Roman"/>
              </a:rPr>
              <a:t>May require</a:t>
            </a:r>
            <a:r>
              <a:rPr lang="en-GB" sz="1800" kern="100">
                <a:solidFill>
                  <a:schemeClr val="bg1">
                    <a:lumMod val="95000"/>
                  </a:schemeClr>
                </a:solidFill>
                <a:effectLst/>
                <a:latin typeface="Arial"/>
                <a:ea typeface="Aptos" panose="020B0004020202020204" pitchFamily="34" charset="0"/>
                <a:cs typeface="Times New Roman"/>
              </a:rPr>
              <a:t> </a:t>
            </a:r>
            <a:r>
              <a:rPr lang="en-GB" kern="100">
                <a:solidFill>
                  <a:schemeClr val="bg1">
                    <a:lumMod val="95000"/>
                  </a:schemeClr>
                </a:solidFill>
                <a:latin typeface="Arial"/>
                <a:ea typeface="Aptos" panose="020B0004020202020204" pitchFamily="34" charset="0"/>
                <a:cs typeface="Times New Roman"/>
              </a:rPr>
              <a:t>a </a:t>
            </a:r>
            <a:r>
              <a:rPr lang="en-GB" sz="1800" kern="100">
                <a:solidFill>
                  <a:schemeClr val="bg1">
                    <a:lumMod val="95000"/>
                  </a:schemeClr>
                </a:solidFill>
                <a:effectLst/>
                <a:latin typeface="Arial"/>
                <a:ea typeface="Aptos" panose="020B0004020202020204" pitchFamily="34" charset="0"/>
                <a:cs typeface="Times New Roman"/>
              </a:rPr>
              <a:t>review of existing VQs</a:t>
            </a:r>
          </a:p>
          <a:p>
            <a:pPr marL="285750" indent="-285750">
              <a:buFont typeface="Arial" panose="020B0604020202020204" pitchFamily="34" charset="0"/>
              <a:buChar char="•"/>
            </a:pPr>
            <a:r>
              <a:rPr lang="en-GB" sz="1800" kern="100">
                <a:solidFill>
                  <a:schemeClr val="bg1">
                    <a:lumMod val="95000"/>
                  </a:schemeClr>
                </a:solidFill>
                <a:effectLst/>
                <a:latin typeface="Arial"/>
                <a:ea typeface="Aptos" panose="020B0004020202020204" pitchFamily="34" charset="0"/>
                <a:cs typeface="Times New Roman"/>
              </a:rPr>
              <a:t>No evidence of current employment within the industry </a:t>
            </a:r>
            <a:endParaRPr lang="en-GB">
              <a:solidFill>
                <a:schemeClr val="bg1">
                  <a:lumMod val="95000"/>
                </a:schemeClr>
              </a:solidFill>
              <a:latin typeface="Arial"/>
              <a:ea typeface="Aptos" panose="020B0004020202020204" pitchFamily="34" charset="0"/>
              <a:cs typeface="Times New Roman"/>
            </a:endParaRPr>
          </a:p>
        </p:txBody>
      </p:sp>
      <p:pic>
        <p:nvPicPr>
          <p:cNvPr id="6" name="Graphic 5" descr="Thumbs up sign outline">
            <a:extLst>
              <a:ext uri="{FF2B5EF4-FFF2-40B4-BE49-F238E27FC236}">
                <a16:creationId xmlns:a16="http://schemas.microsoft.com/office/drawing/2014/main" id="{89EB6580-C266-8E96-54E8-F605FE2E84A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06127" y="2274971"/>
            <a:ext cx="914400" cy="914400"/>
          </a:xfrm>
          <a:prstGeom prst="rect">
            <a:avLst/>
          </a:prstGeom>
        </p:spPr>
      </p:pic>
      <p:pic>
        <p:nvPicPr>
          <p:cNvPr id="8" name="Graphic 7" descr="Thumbs Down outline">
            <a:extLst>
              <a:ext uri="{FF2B5EF4-FFF2-40B4-BE49-F238E27FC236}">
                <a16:creationId xmlns:a16="http://schemas.microsoft.com/office/drawing/2014/main" id="{0BAB80E8-DBCE-351E-FC02-FB2D760FA28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06127" y="3806083"/>
            <a:ext cx="914400" cy="914400"/>
          </a:xfrm>
          <a:prstGeom prst="rect">
            <a:avLst/>
          </a:prstGeom>
        </p:spPr>
      </p:pic>
    </p:spTree>
    <p:extLst>
      <p:ext uri="{BB962C8B-B14F-4D97-AF65-F5344CB8AC3E}">
        <p14:creationId xmlns:p14="http://schemas.microsoft.com/office/powerpoint/2010/main" val="1750925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D286B9-2A77-FFB5-A946-1E90B458D21F}"/>
            </a:ext>
          </a:extLst>
        </p:cNvPr>
        <p:cNvGrpSpPr/>
        <p:nvPr/>
      </p:nvGrpSpPr>
      <p:grpSpPr>
        <a:xfrm>
          <a:off x="0" y="0"/>
          <a:ext cx="0" cy="0"/>
          <a:chOff x="0" y="0"/>
          <a:chExt cx="0" cy="0"/>
        </a:xfrm>
      </p:grpSpPr>
      <p:sp>
        <p:nvSpPr>
          <p:cNvPr id="2" name="Picture Placeholder 1">
            <a:extLst>
              <a:ext uri="{FF2B5EF4-FFF2-40B4-BE49-F238E27FC236}">
                <a16:creationId xmlns:a16="http://schemas.microsoft.com/office/drawing/2014/main" id="{8ECD9F45-FF6F-2743-97D2-EF50DA69CD5F}"/>
              </a:ext>
            </a:extLst>
          </p:cNvPr>
          <p:cNvSpPr>
            <a:spLocks noGrp="1"/>
          </p:cNvSpPr>
          <p:nvPr>
            <p:ph type="pic" sz="quarter" idx="14"/>
          </p:nvPr>
        </p:nvSpPr>
        <p:spPr>
          <a:xfrm>
            <a:off x="0" y="1016949"/>
            <a:ext cx="9144000" cy="4126551"/>
          </a:xfrm>
        </p:spPr>
        <p:txBody>
          <a:bodyPr/>
          <a:lstStyle/>
          <a:p>
            <a:pPr marL="0" lvl="0" indent="0" algn="ctr">
              <a:lnSpc>
                <a:spcPct val="107000"/>
              </a:lnSpc>
              <a:buNone/>
            </a:pPr>
            <a:endParaRPr lang="en-GB" sz="1800" kern="100">
              <a:effectLst/>
              <a:ea typeface="Aptos" panose="020B0004020202020204" pitchFamily="34" charset="0"/>
              <a:cs typeface="Times New Roman" panose="02020603050405020304" pitchFamily="18" charset="0"/>
            </a:endParaRPr>
          </a:p>
          <a:p>
            <a:pPr marL="0" lvl="0" indent="0" algn="ctr">
              <a:lnSpc>
                <a:spcPct val="107000"/>
              </a:lnSpc>
              <a:buNone/>
            </a:pPr>
            <a:r>
              <a:rPr lang="en-GB" sz="13800" kern="100">
                <a:effectLst/>
                <a:ea typeface="Aptos" panose="020B0004020202020204" pitchFamily="34" charset="0"/>
                <a:cs typeface="Times New Roman" panose="02020603050405020304" pitchFamily="18" charset="0"/>
              </a:rPr>
              <a:t>?</a:t>
            </a:r>
            <a:endParaRPr lang="en-GB" sz="138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1C2ECAD1-3BDF-A33E-7958-DE18E479C379}"/>
              </a:ext>
            </a:extLst>
          </p:cNvPr>
          <p:cNvSpPr>
            <a:spLocks noGrp="1"/>
          </p:cNvSpPr>
          <p:nvPr>
            <p:ph type="title"/>
          </p:nvPr>
        </p:nvSpPr>
        <p:spPr>
          <a:xfrm>
            <a:off x="360000" y="288000"/>
            <a:ext cx="8453614" cy="504000"/>
          </a:xfrm>
        </p:spPr>
        <p:txBody>
          <a:bodyPr/>
          <a:lstStyle/>
          <a:p>
            <a:r>
              <a:rPr lang="en-GB"/>
              <a:t>Option 4.</a:t>
            </a:r>
          </a:p>
        </p:txBody>
      </p:sp>
    </p:spTree>
    <p:extLst>
      <p:ext uri="{BB962C8B-B14F-4D97-AF65-F5344CB8AC3E}">
        <p14:creationId xmlns:p14="http://schemas.microsoft.com/office/powerpoint/2010/main" val="1105267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792001"/>
            <a:ext cx="9144000" cy="4351500"/>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a:t>
            </a:r>
            <a:r>
              <a:rPr lang="en-GB" sz="1800" b="1" kern="100">
                <a:latin typeface="Arial" panose="020B0604020202020204" pitchFamily="34" charset="0"/>
                <a:ea typeface="Aptos" panose="020B0004020202020204" pitchFamily="34" charset="0"/>
                <a:cs typeface="Times New Roman" panose="02020603050405020304" pitchFamily="18" charset="0"/>
              </a:rPr>
              <a:t>5</a:t>
            </a:r>
            <a:r>
              <a:rPr lang="en-GB" sz="1800" b="1" kern="100">
                <a:effectLst/>
                <a:latin typeface="Arial" panose="020B0604020202020204" pitchFamily="34" charset="0"/>
                <a:ea typeface="Aptos" panose="020B0004020202020204" pitchFamily="34" charset="0"/>
                <a:cs typeface="Times New Roman" panose="02020603050405020304" pitchFamily="18" charset="0"/>
              </a:rPr>
              <a:t>.</a:t>
            </a:r>
          </a:p>
          <a:p>
            <a:pPr marL="0" lvl="0" indent="0">
              <a:lnSpc>
                <a:spcPct val="107000"/>
              </a:lnSpc>
              <a:buNone/>
            </a:pPr>
            <a:r>
              <a:rPr lang="en-GB" sz="1800" b="1">
                <a:effectLst/>
                <a:latin typeface="Arial" panose="020B0604020202020204" pitchFamily="34" charset="0"/>
                <a:ea typeface="Aptos" panose="020B0004020202020204" pitchFamily="34" charset="0"/>
              </a:rPr>
              <a:t>Self-assessment of the key existing skills &amp; knowledge statements</a:t>
            </a:r>
            <a:endParaRPr lang="en-GB" sz="1800" b="1" kern="100">
              <a:effectLst/>
              <a:latin typeface="Arial" panose="020B0604020202020204" pitchFamily="34" charset="0"/>
              <a:ea typeface="Aptos" panose="020B0004020202020204" pitchFamily="34" charset="0"/>
              <a:cs typeface="Times New Roman" panose="02020603050405020304" pitchFamily="18" charset="0"/>
            </a:endParaRPr>
          </a:p>
          <a:p>
            <a:pPr marL="0" lvl="0" indent="0">
              <a:lnSpc>
                <a:spcPct val="107000"/>
              </a:lnSpc>
              <a:buNone/>
            </a:pPr>
            <a:endParaRPr lang="en-GB" sz="1800" b="1" kern="100">
              <a:effectLst/>
              <a:latin typeface="Arial" panose="020B0604020202020204" pitchFamily="34" charset="0"/>
              <a:ea typeface="Aptos" panose="020B0004020202020204" pitchFamily="34" charset="0"/>
              <a:cs typeface="Times New Roman" panose="02020603050405020304" pitchFamily="18" charset="0"/>
            </a:endParaRPr>
          </a:p>
          <a:p>
            <a:pPr marL="0" lvl="0" indent="0">
              <a:lnSpc>
                <a:spcPct val="107000"/>
              </a:lnSpc>
              <a:buNone/>
            </a:pP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285750" indent="0" algn="just">
              <a:lnSpc>
                <a:spcPct val="107000"/>
              </a:lnSpc>
              <a:buNone/>
            </a:pPr>
            <a:r>
              <a:rPr lang="en-GB" sz="1800" kern="100">
                <a:effectLst/>
                <a:latin typeface="Arial" panose="020B0604020202020204" pitchFamily="34" charset="0"/>
                <a:ea typeface="Aptos" panose="020B0004020202020204" pitchFamily="34" charset="0"/>
                <a:cs typeface="Times New Roman" panose="02020603050405020304" pitchFamily="18" charset="0"/>
              </a:rPr>
              <a:t> </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pic>
        <p:nvPicPr>
          <p:cNvPr id="6" name="Picture 5" descr="A screenshot of a computer&#10;&#10;Description automatically generated">
            <a:extLst>
              <a:ext uri="{FF2B5EF4-FFF2-40B4-BE49-F238E27FC236}">
                <a16:creationId xmlns:a16="http://schemas.microsoft.com/office/drawing/2014/main" id="{1DDB3794-06C8-31CA-2A7F-E5DB62E6B3A8}"/>
              </a:ext>
            </a:extLst>
          </p:cNvPr>
          <p:cNvPicPr>
            <a:picLocks noChangeAspect="1"/>
          </p:cNvPicPr>
          <p:nvPr/>
        </p:nvPicPr>
        <p:blipFill>
          <a:blip r:embed="rId3"/>
          <a:srcRect l="16842" t="36082" r="23684" b="9715"/>
          <a:stretch/>
        </p:blipFill>
        <p:spPr>
          <a:xfrm>
            <a:off x="900000" y="1548000"/>
            <a:ext cx="7419173" cy="3564000"/>
          </a:xfrm>
          <a:prstGeom prst="rect">
            <a:avLst/>
          </a:prstGeom>
        </p:spPr>
      </p:pic>
    </p:spTree>
    <p:extLst>
      <p:ext uri="{BB962C8B-B14F-4D97-AF65-F5344CB8AC3E}">
        <p14:creationId xmlns:p14="http://schemas.microsoft.com/office/powerpoint/2010/main" val="1410847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308424-E556-89D7-1CF7-78E7F9DB995B}"/>
            </a:ext>
          </a:extLst>
        </p:cNvPr>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FE1387D-300E-CAC9-8B6D-DE57D4EDA0C1}"/>
              </a:ext>
            </a:extLst>
          </p:cNvPr>
          <p:cNvSpPr>
            <a:spLocks noGrp="1"/>
          </p:cNvSpPr>
          <p:nvPr>
            <p:ph type="pic" sz="quarter" idx="14"/>
          </p:nvPr>
        </p:nvSpPr>
        <p:spPr>
          <a:xfrm>
            <a:off x="0" y="1150924"/>
            <a:ext cx="9144000" cy="3992576"/>
          </a:xfrm>
        </p:spPr>
        <p:txBody>
          <a:bodyPr/>
          <a:lstStyle/>
          <a:p>
            <a:r>
              <a:rPr lang="en-GB"/>
              <a:t>The focus is on “core competence” not re-validation of skills &amp; knowledge or Continuous Professional Development (CPD).</a:t>
            </a:r>
          </a:p>
          <a:p>
            <a:r>
              <a:rPr lang="en-GB"/>
              <a:t>How experience can be defined &amp; evaluated</a:t>
            </a:r>
          </a:p>
          <a:p>
            <a:r>
              <a:rPr lang="en-GB"/>
              <a:t>5 options</a:t>
            </a:r>
          </a:p>
          <a:p>
            <a:r>
              <a:rPr lang="en-GB"/>
              <a:t>Working groups to review the options</a:t>
            </a:r>
          </a:p>
          <a:p>
            <a:r>
              <a:rPr lang="en-GB"/>
              <a:t>Working group to select an option or combination of options</a:t>
            </a:r>
          </a:p>
          <a:p>
            <a:r>
              <a:rPr lang="en-GB"/>
              <a:t>Complete the “experience” section of the SKEB document</a:t>
            </a:r>
          </a:p>
        </p:txBody>
      </p:sp>
      <p:sp>
        <p:nvSpPr>
          <p:cNvPr id="3" name="Title 2">
            <a:extLst>
              <a:ext uri="{FF2B5EF4-FFF2-40B4-BE49-F238E27FC236}">
                <a16:creationId xmlns:a16="http://schemas.microsoft.com/office/drawing/2014/main" id="{3D4E13CC-3783-BEB8-E9B6-6A30369A85AD}"/>
              </a:ext>
            </a:extLst>
          </p:cNvPr>
          <p:cNvSpPr>
            <a:spLocks noGrp="1"/>
          </p:cNvSpPr>
          <p:nvPr>
            <p:ph type="title"/>
          </p:nvPr>
        </p:nvSpPr>
        <p:spPr>
          <a:xfrm>
            <a:off x="360000" y="288000"/>
            <a:ext cx="8453614" cy="504000"/>
          </a:xfrm>
        </p:spPr>
        <p:txBody>
          <a:bodyPr/>
          <a:lstStyle/>
          <a:p>
            <a:r>
              <a:rPr lang="en-GB"/>
              <a:t>Experience - Introduction</a:t>
            </a:r>
          </a:p>
        </p:txBody>
      </p:sp>
    </p:spTree>
    <p:extLst>
      <p:ext uri="{BB962C8B-B14F-4D97-AF65-F5344CB8AC3E}">
        <p14:creationId xmlns:p14="http://schemas.microsoft.com/office/powerpoint/2010/main" val="1512067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792001"/>
            <a:ext cx="9144000" cy="4351500"/>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a:t>
            </a:r>
            <a:r>
              <a:rPr lang="en-GB" sz="1800" b="1" kern="100">
                <a:latin typeface="Arial" panose="020B0604020202020204" pitchFamily="34" charset="0"/>
                <a:ea typeface="Aptos" panose="020B0004020202020204" pitchFamily="34" charset="0"/>
                <a:cs typeface="Times New Roman" panose="02020603050405020304" pitchFamily="18" charset="0"/>
              </a:rPr>
              <a:t>5</a:t>
            </a:r>
            <a:r>
              <a:rPr lang="en-GB" sz="1800" b="1" kern="100">
                <a:effectLst/>
                <a:latin typeface="Arial" panose="020B0604020202020204" pitchFamily="34" charset="0"/>
                <a:ea typeface="Aptos" panose="020B0004020202020204" pitchFamily="34" charset="0"/>
                <a:cs typeface="Times New Roman" panose="02020603050405020304" pitchFamily="18" charset="0"/>
              </a:rPr>
              <a:t>.</a:t>
            </a:r>
          </a:p>
          <a:p>
            <a:pPr marL="0" lvl="0" indent="0">
              <a:lnSpc>
                <a:spcPct val="107000"/>
              </a:lnSpc>
              <a:buNone/>
            </a:pPr>
            <a:r>
              <a:rPr lang="en-GB" sz="1800" b="1">
                <a:effectLst/>
                <a:latin typeface="Arial" panose="020B0604020202020204" pitchFamily="34" charset="0"/>
                <a:ea typeface="Aptos" panose="020B0004020202020204" pitchFamily="34" charset="0"/>
              </a:rPr>
              <a:t>Self-assessment of the key existing skills &amp; knowledge statements</a:t>
            </a:r>
            <a:endParaRPr lang="en-GB" sz="1800" b="1" kern="100">
              <a:effectLst/>
              <a:latin typeface="Arial" panose="020B0604020202020204" pitchFamily="34" charset="0"/>
              <a:ea typeface="Aptos" panose="020B0004020202020204" pitchFamily="34" charset="0"/>
              <a:cs typeface="Times New Roman" panose="02020603050405020304" pitchFamily="18" charset="0"/>
            </a:endParaRPr>
          </a:p>
          <a:p>
            <a:pPr marL="0" lvl="0" indent="0">
              <a:lnSpc>
                <a:spcPct val="107000"/>
              </a:lnSpc>
              <a:buNone/>
            </a:pPr>
            <a:endParaRPr lang="en-GB" sz="1800" b="1" kern="100">
              <a:effectLst/>
              <a:latin typeface="Arial" panose="020B0604020202020204" pitchFamily="34" charset="0"/>
              <a:ea typeface="Aptos" panose="020B0004020202020204" pitchFamily="34" charset="0"/>
              <a:cs typeface="Times New Roman" panose="02020603050405020304" pitchFamily="18" charset="0"/>
            </a:endParaRPr>
          </a:p>
          <a:p>
            <a:pPr marL="0" lvl="0" indent="0">
              <a:lnSpc>
                <a:spcPct val="107000"/>
              </a:lnSpc>
              <a:buNone/>
            </a:pP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285750" indent="0" algn="just">
              <a:lnSpc>
                <a:spcPct val="107000"/>
              </a:lnSpc>
              <a:buNone/>
            </a:pPr>
            <a:r>
              <a:rPr lang="en-GB" sz="1800" kern="100">
                <a:effectLst/>
                <a:latin typeface="Arial" panose="020B0604020202020204" pitchFamily="34" charset="0"/>
                <a:ea typeface="Aptos" panose="020B0004020202020204" pitchFamily="34" charset="0"/>
                <a:cs typeface="Times New Roman" panose="02020603050405020304" pitchFamily="18" charset="0"/>
              </a:rPr>
              <a:t> </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pic>
        <p:nvPicPr>
          <p:cNvPr id="5" name="Picture 4" descr="A screenshot of a computer&#10;&#10;Description automatically generated">
            <a:extLst>
              <a:ext uri="{FF2B5EF4-FFF2-40B4-BE49-F238E27FC236}">
                <a16:creationId xmlns:a16="http://schemas.microsoft.com/office/drawing/2014/main" id="{9988D806-AA4B-8BD0-9ACD-D8E416B0A4F9}"/>
              </a:ext>
            </a:extLst>
          </p:cNvPr>
          <p:cNvPicPr>
            <a:picLocks/>
          </p:cNvPicPr>
          <p:nvPr/>
        </p:nvPicPr>
        <p:blipFill>
          <a:blip r:embed="rId3"/>
          <a:srcRect l="16842" t="35833" r="23684" b="6251"/>
          <a:stretch/>
        </p:blipFill>
        <p:spPr>
          <a:xfrm>
            <a:off x="900000" y="1582184"/>
            <a:ext cx="7419600" cy="3561316"/>
          </a:xfrm>
          <a:prstGeom prst="rect">
            <a:avLst/>
          </a:prstGeom>
        </p:spPr>
      </p:pic>
    </p:spTree>
    <p:extLst>
      <p:ext uri="{BB962C8B-B14F-4D97-AF65-F5344CB8AC3E}">
        <p14:creationId xmlns:p14="http://schemas.microsoft.com/office/powerpoint/2010/main" val="3876214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1076769"/>
            <a:ext cx="9144000" cy="4066731"/>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5:</a:t>
            </a:r>
            <a:endParaRPr lang="en-GB" sz="1800" b="1" kern="100">
              <a:latin typeface="Arial" panose="020B0604020202020204" pitchFamily="34" charset="0"/>
              <a:ea typeface="Aptos" panose="020B0004020202020204" pitchFamily="34" charset="0"/>
              <a:cs typeface="Times New Roman" panose="02020603050405020304" pitchFamily="18" charset="0"/>
            </a:endParaRPr>
          </a:p>
          <a:p>
            <a:pPr marL="0" lvl="0" indent="0">
              <a:lnSpc>
                <a:spcPct val="107000"/>
              </a:lnSpc>
              <a:buNone/>
            </a:pPr>
            <a:r>
              <a:rPr lang="en-GB" sz="1800" kern="100">
                <a:effectLst/>
                <a:ea typeface="Aptos" panose="020B0004020202020204" pitchFamily="34" charset="0"/>
                <a:cs typeface="Times New Roman" panose="02020603050405020304" pitchFamily="18" charset="0"/>
              </a:rPr>
              <a:t>.</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sp>
        <p:nvSpPr>
          <p:cNvPr id="5" name="TextBox 4">
            <a:extLst>
              <a:ext uri="{FF2B5EF4-FFF2-40B4-BE49-F238E27FC236}">
                <a16:creationId xmlns:a16="http://schemas.microsoft.com/office/drawing/2014/main" id="{234B158A-90F3-4AD9-EEA8-9917EAA0C299}"/>
              </a:ext>
            </a:extLst>
          </p:cNvPr>
          <p:cNvSpPr txBox="1"/>
          <p:nvPr/>
        </p:nvSpPr>
        <p:spPr>
          <a:xfrm>
            <a:off x="971999" y="1908000"/>
            <a:ext cx="6984000" cy="3139321"/>
          </a:xfrm>
          <a:prstGeom prst="rect">
            <a:avLst/>
          </a:prstGeom>
          <a:gradFill flip="none" rotWithShape="1">
            <a:gsLst>
              <a:gs pos="83000">
                <a:srgbClr val="FF0000"/>
              </a:gs>
              <a:gs pos="52000">
                <a:srgbClr val="92D050"/>
              </a:gs>
            </a:gsLst>
            <a:lin ang="5400000" scaled="1"/>
            <a:tileRect/>
          </a:gradFill>
        </p:spPr>
        <p:txBody>
          <a:bodyPr wrap="square" rtlCol="0">
            <a:spAutoFit/>
          </a:bodyPr>
          <a:lstStyle/>
          <a:p>
            <a:pPr marL="285750" indent="-285750">
              <a:buFont typeface="Arial" panose="020B0604020202020204" pitchFamily="34" charset="0"/>
              <a:buChar char="•"/>
            </a:pPr>
            <a:r>
              <a:rPr lang="en-GB" sz="1800" i="1">
                <a:effectLst/>
                <a:latin typeface="Arial" panose="020B0604020202020204" pitchFamily="34" charset="0"/>
                <a:ea typeface="Aptos" panose="020B0004020202020204" pitchFamily="34" charset="0"/>
              </a:rPr>
              <a:t>Recognises that experience may not be current</a:t>
            </a:r>
          </a:p>
          <a:p>
            <a:pPr marL="285750" indent="-285750">
              <a:buFont typeface="Arial" panose="020B0604020202020204" pitchFamily="34" charset="0"/>
              <a:buChar char="•"/>
            </a:pPr>
            <a:r>
              <a:rPr lang="en-GB" sz="1800" i="1">
                <a:effectLst/>
                <a:latin typeface="Arial" panose="020B0604020202020204" pitchFamily="34" charset="0"/>
                <a:ea typeface="Aptos" panose="020B0004020202020204" pitchFamily="34" charset="0"/>
              </a:rPr>
              <a:t>Works well where there are a lot of specialist tasks in the industry</a:t>
            </a:r>
          </a:p>
          <a:p>
            <a:pPr marL="285750" indent="-285750">
              <a:buFont typeface="Arial" panose="020B0604020202020204" pitchFamily="34" charset="0"/>
              <a:buChar char="•"/>
            </a:pPr>
            <a:r>
              <a:rPr lang="en-GB" sz="1800" i="1">
                <a:effectLst/>
                <a:latin typeface="Arial" panose="020B0604020202020204" pitchFamily="34" charset="0"/>
                <a:ea typeface="Aptos" panose="020B0004020202020204" pitchFamily="34" charset="0"/>
              </a:rPr>
              <a:t>Individual accountability &amp; flexibility</a:t>
            </a:r>
          </a:p>
          <a:p>
            <a:pPr marL="285750" indent="-285750">
              <a:buFont typeface="Arial" panose="020B0604020202020204" pitchFamily="34" charset="0"/>
              <a:buChar char="•"/>
            </a:pPr>
            <a:r>
              <a:rPr lang="en-GB" i="1">
                <a:latin typeface="Arial" panose="020B0604020202020204" pitchFamily="34" charset="0"/>
                <a:ea typeface="Aptos" panose="020B0004020202020204" pitchFamily="34" charset="0"/>
              </a:rPr>
              <a:t>I</a:t>
            </a:r>
            <a:r>
              <a:rPr lang="en-GB" sz="1800" i="1">
                <a:effectLst/>
                <a:latin typeface="Arial" panose="020B0604020202020204" pitchFamily="34" charset="0"/>
                <a:ea typeface="Aptos" panose="020B0004020202020204" pitchFamily="34" charset="0"/>
              </a:rPr>
              <a:t>dentifies gaps in training </a:t>
            </a:r>
          </a:p>
          <a:p>
            <a:pPr marL="285750" indent="-285750">
              <a:buFont typeface="Arial" panose="020B0604020202020204" pitchFamily="34" charset="0"/>
              <a:buChar char="•"/>
            </a:pPr>
            <a:r>
              <a:rPr lang="en-GB" i="1" kern="100">
                <a:latin typeface="Arial" panose="020B0604020202020204" pitchFamily="34" charset="0"/>
                <a:ea typeface="Aptos" panose="020B0004020202020204" pitchFamily="34" charset="0"/>
                <a:cs typeface="Times New Roman" panose="02020603050405020304" pitchFamily="18" charset="0"/>
              </a:rPr>
              <a:t>Supports training needs analysis</a:t>
            </a:r>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en-GB" sz="1800" i="1">
                <a:solidFill>
                  <a:schemeClr val="bg1">
                    <a:lumMod val="95000"/>
                  </a:schemeClr>
                </a:solidFill>
                <a:effectLst/>
                <a:latin typeface="Arial" panose="020B0604020202020204" pitchFamily="34" charset="0"/>
                <a:ea typeface="Aptos" panose="020B0004020202020204" pitchFamily="34" charset="0"/>
              </a:rPr>
              <a:t>Honesty &amp; accountability required</a:t>
            </a:r>
          </a:p>
          <a:p>
            <a:pPr marL="285750" indent="-285750">
              <a:buFont typeface="Arial" panose="020B0604020202020204" pitchFamily="34" charset="0"/>
              <a:buChar char="•"/>
            </a:pPr>
            <a:r>
              <a:rPr lang="en-GB" i="1">
                <a:solidFill>
                  <a:schemeClr val="bg1">
                    <a:lumMod val="95000"/>
                  </a:schemeClr>
                </a:solidFill>
                <a:latin typeface="Arial" panose="020B0604020202020204" pitchFamily="34" charset="0"/>
                <a:ea typeface="Aptos" panose="020B0004020202020204" pitchFamily="34" charset="0"/>
              </a:rPr>
              <a:t>Providing evidence could be challenging</a:t>
            </a:r>
            <a:endParaRPr lang="en-GB" sz="1800" i="1">
              <a:solidFill>
                <a:schemeClr val="bg1">
                  <a:lumMod val="95000"/>
                </a:schemeClr>
              </a:solidFill>
              <a:effectLst/>
              <a:latin typeface="Arial" panose="020B0604020202020204" pitchFamily="34" charset="0"/>
              <a:ea typeface="Aptos" panose="020B0004020202020204" pitchFamily="34" charset="0"/>
            </a:endParaRPr>
          </a:p>
          <a:p>
            <a:pPr marL="285750" indent="-285750">
              <a:buFont typeface="Arial" panose="020B0604020202020204" pitchFamily="34" charset="0"/>
              <a:buChar char="•"/>
            </a:pPr>
            <a:r>
              <a:rPr lang="en-GB" i="1">
                <a:solidFill>
                  <a:schemeClr val="bg1">
                    <a:lumMod val="95000"/>
                  </a:schemeClr>
                </a:solidFill>
                <a:latin typeface="Arial" panose="020B0604020202020204" pitchFamily="34" charset="0"/>
                <a:ea typeface="Aptos" panose="020B0004020202020204" pitchFamily="34" charset="0"/>
              </a:rPr>
              <a:t>S</a:t>
            </a:r>
            <a:r>
              <a:rPr lang="en-GB" sz="1800" i="1">
                <a:solidFill>
                  <a:schemeClr val="bg1">
                    <a:lumMod val="95000"/>
                  </a:schemeClr>
                </a:solidFill>
                <a:effectLst/>
                <a:latin typeface="Arial" panose="020B0604020202020204" pitchFamily="34" charset="0"/>
                <a:ea typeface="Aptos" panose="020B0004020202020204" pitchFamily="34" charset="0"/>
              </a:rPr>
              <a:t>cale of business could be prohibitive</a:t>
            </a:r>
            <a:endParaRPr lang="en-GB"/>
          </a:p>
          <a:p>
            <a:endParaRPr lang="en-GB"/>
          </a:p>
        </p:txBody>
      </p:sp>
      <p:pic>
        <p:nvPicPr>
          <p:cNvPr id="6" name="Graphic 5" descr="Thumbs up sign outline">
            <a:extLst>
              <a:ext uri="{FF2B5EF4-FFF2-40B4-BE49-F238E27FC236}">
                <a16:creationId xmlns:a16="http://schemas.microsoft.com/office/drawing/2014/main" id="{0D64934C-BC4C-835E-1DB0-18236D74183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81536" y="2114550"/>
            <a:ext cx="914400" cy="914400"/>
          </a:xfrm>
          <a:prstGeom prst="rect">
            <a:avLst/>
          </a:prstGeom>
        </p:spPr>
      </p:pic>
      <p:pic>
        <p:nvPicPr>
          <p:cNvPr id="8" name="Graphic 7" descr="Thumbs Down outline">
            <a:extLst>
              <a:ext uri="{FF2B5EF4-FFF2-40B4-BE49-F238E27FC236}">
                <a16:creationId xmlns:a16="http://schemas.microsoft.com/office/drawing/2014/main" id="{F5D2A173-2922-4727-08DC-0CBADECA614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81536" y="3841131"/>
            <a:ext cx="914400" cy="914400"/>
          </a:xfrm>
          <a:prstGeom prst="rect">
            <a:avLst/>
          </a:prstGeom>
        </p:spPr>
      </p:pic>
    </p:spTree>
    <p:extLst>
      <p:ext uri="{BB962C8B-B14F-4D97-AF65-F5344CB8AC3E}">
        <p14:creationId xmlns:p14="http://schemas.microsoft.com/office/powerpoint/2010/main" val="1089549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18BB60-5BAC-C9C5-A5A2-3C7A4F534C2A}"/>
            </a:ext>
          </a:extLst>
        </p:cNvPr>
        <p:cNvGrpSpPr/>
        <p:nvPr/>
      </p:nvGrpSpPr>
      <p:grpSpPr>
        <a:xfrm>
          <a:off x="0" y="0"/>
          <a:ext cx="0" cy="0"/>
          <a:chOff x="0" y="0"/>
          <a:chExt cx="0" cy="0"/>
        </a:xfrm>
      </p:grpSpPr>
      <p:sp>
        <p:nvSpPr>
          <p:cNvPr id="2" name="Picture Placeholder 1">
            <a:extLst>
              <a:ext uri="{FF2B5EF4-FFF2-40B4-BE49-F238E27FC236}">
                <a16:creationId xmlns:a16="http://schemas.microsoft.com/office/drawing/2014/main" id="{86FF15A3-380A-387E-D78D-7F3DCD35F562}"/>
              </a:ext>
            </a:extLst>
          </p:cNvPr>
          <p:cNvSpPr>
            <a:spLocks noGrp="1"/>
          </p:cNvSpPr>
          <p:nvPr>
            <p:ph type="pic" sz="quarter" idx="14"/>
          </p:nvPr>
        </p:nvSpPr>
        <p:spPr>
          <a:xfrm>
            <a:off x="0" y="1051133"/>
            <a:ext cx="9144000" cy="4092368"/>
          </a:xfrm>
        </p:spPr>
        <p:txBody>
          <a:bodyPr/>
          <a:lstStyle/>
          <a:p>
            <a:pPr marL="0" lvl="0" indent="0" algn="ctr">
              <a:lnSpc>
                <a:spcPct val="107000"/>
              </a:lnSpc>
              <a:buNone/>
            </a:pPr>
            <a:endParaRPr lang="en-GB" sz="1800" kern="100">
              <a:effectLst/>
              <a:ea typeface="Aptos" panose="020B0004020202020204" pitchFamily="34" charset="0"/>
              <a:cs typeface="Times New Roman" panose="02020603050405020304" pitchFamily="18" charset="0"/>
            </a:endParaRPr>
          </a:p>
          <a:p>
            <a:pPr marL="0" lvl="0" indent="0" algn="ctr">
              <a:lnSpc>
                <a:spcPct val="107000"/>
              </a:lnSpc>
              <a:buNone/>
            </a:pPr>
            <a:r>
              <a:rPr lang="en-GB" sz="13800" kern="100">
                <a:effectLst/>
                <a:ea typeface="Aptos" panose="020B0004020202020204" pitchFamily="34" charset="0"/>
                <a:cs typeface="Times New Roman" panose="02020603050405020304" pitchFamily="18" charset="0"/>
              </a:rPr>
              <a:t>?</a:t>
            </a:r>
            <a:endParaRPr lang="en-GB" sz="138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7A3F200E-A0E0-83B7-BFBC-7BF86F83B07C}"/>
              </a:ext>
            </a:extLst>
          </p:cNvPr>
          <p:cNvSpPr>
            <a:spLocks noGrp="1"/>
          </p:cNvSpPr>
          <p:nvPr>
            <p:ph type="title"/>
          </p:nvPr>
        </p:nvSpPr>
        <p:spPr>
          <a:xfrm>
            <a:off x="360000" y="288000"/>
            <a:ext cx="8453614" cy="504000"/>
          </a:xfrm>
        </p:spPr>
        <p:txBody>
          <a:bodyPr/>
          <a:lstStyle/>
          <a:p>
            <a:r>
              <a:rPr lang="en-GB"/>
              <a:t>Option 5.</a:t>
            </a:r>
          </a:p>
        </p:txBody>
      </p:sp>
    </p:spTree>
    <p:extLst>
      <p:ext uri="{BB962C8B-B14F-4D97-AF65-F5344CB8AC3E}">
        <p14:creationId xmlns:p14="http://schemas.microsoft.com/office/powerpoint/2010/main" val="4046558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9E6DED-CE43-7ADF-6950-AC2228C4AA05}"/>
            </a:ext>
          </a:extLst>
        </p:cNvPr>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EC76593-3604-6AD6-CEAC-744774371D69}"/>
              </a:ext>
            </a:extLst>
          </p:cNvPr>
          <p:cNvSpPr>
            <a:spLocks noGrp="1"/>
          </p:cNvSpPr>
          <p:nvPr>
            <p:ph type="pic" sz="quarter" idx="14"/>
          </p:nvPr>
        </p:nvSpPr>
        <p:spPr>
          <a:xfrm>
            <a:off x="0" y="1119499"/>
            <a:ext cx="9144000" cy="4024001"/>
          </a:xfrm>
        </p:spPr>
        <p:txBody>
          <a:bodyPr/>
          <a:lstStyle/>
          <a:p>
            <a:pPr>
              <a:lnSpc>
                <a:spcPct val="107000"/>
              </a:lnSpc>
            </a:pPr>
            <a:r>
              <a:rPr lang="en-GB" sz="1800" kern="100">
                <a:effectLst/>
                <a:ea typeface="Aptos" panose="020B0004020202020204" pitchFamily="34" charset="0"/>
                <a:cs typeface="Times New Roman" panose="02020603050405020304" pitchFamily="18" charset="0"/>
              </a:rPr>
              <a:t>Review the 5 options</a:t>
            </a:r>
          </a:p>
          <a:p>
            <a:pPr>
              <a:lnSpc>
                <a:spcPct val="107000"/>
              </a:lnSpc>
            </a:pPr>
            <a:r>
              <a:rPr lang="en-GB" sz="1800" kern="100">
                <a:ea typeface="Aptos" panose="020B0004020202020204" pitchFamily="34" charset="0"/>
                <a:cs typeface="Times New Roman" panose="02020603050405020304" pitchFamily="18" charset="0"/>
              </a:rPr>
              <a:t>Working groups to discuss</a:t>
            </a:r>
          </a:p>
          <a:p>
            <a:pPr>
              <a:lnSpc>
                <a:spcPct val="107000"/>
              </a:lnSpc>
            </a:pPr>
            <a:r>
              <a:rPr lang="en-GB" sz="1800" kern="100">
                <a:effectLst/>
                <a:ea typeface="Aptos" panose="020B0004020202020204" pitchFamily="34" charset="0"/>
                <a:cs typeface="Times New Roman" panose="02020603050405020304" pitchFamily="18" charset="0"/>
              </a:rPr>
              <a:t>The group to select an option or combination of the</a:t>
            </a:r>
            <a:r>
              <a:rPr lang="en-GB" sz="1800" kern="100">
                <a:ea typeface="Aptos" panose="020B0004020202020204" pitchFamily="34" charset="0"/>
                <a:cs typeface="Times New Roman" panose="02020603050405020304" pitchFamily="18" charset="0"/>
              </a:rPr>
              <a:t> options</a:t>
            </a:r>
          </a:p>
          <a:p>
            <a:pPr>
              <a:lnSpc>
                <a:spcPct val="107000"/>
              </a:lnSpc>
            </a:pPr>
            <a:r>
              <a:rPr lang="en-GB" sz="1800" kern="100">
                <a:effectLst/>
                <a:ea typeface="Aptos" panose="020B0004020202020204" pitchFamily="34" charset="0"/>
                <a:cs typeface="Times New Roman" panose="02020603050405020304" pitchFamily="18" charset="0"/>
              </a:rPr>
              <a:t>The “experience” section of the SKEB document can then be completed</a:t>
            </a:r>
          </a:p>
          <a:p>
            <a:pPr marL="0" lvl="0" indent="0" algn="ctr">
              <a:lnSpc>
                <a:spcPct val="107000"/>
              </a:lnSpc>
              <a:buNone/>
            </a:pPr>
            <a:endParaRPr lang="en-GB" sz="138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E70BBCF0-08DB-E9A8-9629-BCB19F48D7E5}"/>
              </a:ext>
            </a:extLst>
          </p:cNvPr>
          <p:cNvSpPr>
            <a:spLocks noGrp="1"/>
          </p:cNvSpPr>
          <p:nvPr>
            <p:ph type="title"/>
          </p:nvPr>
        </p:nvSpPr>
        <p:spPr>
          <a:xfrm>
            <a:off x="360000" y="288000"/>
            <a:ext cx="8453614" cy="504000"/>
          </a:xfrm>
        </p:spPr>
        <p:txBody>
          <a:bodyPr/>
          <a:lstStyle/>
          <a:p>
            <a:r>
              <a:rPr lang="en-GB"/>
              <a:t>Experience - Summary</a:t>
            </a:r>
          </a:p>
        </p:txBody>
      </p:sp>
    </p:spTree>
    <p:extLst>
      <p:ext uri="{BB962C8B-B14F-4D97-AF65-F5344CB8AC3E}">
        <p14:creationId xmlns:p14="http://schemas.microsoft.com/office/powerpoint/2010/main" val="27401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C0F64A-347F-00D1-4A1A-970F8A1D712C}"/>
            </a:ext>
          </a:extLst>
        </p:cNvPr>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C5422C9-10F5-E56D-7048-04B11D90CA69}"/>
              </a:ext>
            </a:extLst>
          </p:cNvPr>
          <p:cNvSpPr>
            <a:spLocks noGrp="1"/>
          </p:cNvSpPr>
          <p:nvPr>
            <p:ph type="pic" sz="quarter" idx="14"/>
          </p:nvPr>
        </p:nvSpPr>
        <p:spPr>
          <a:xfrm>
            <a:off x="0" y="0"/>
            <a:ext cx="9144000" cy="5143500"/>
          </a:xfrm>
        </p:spPr>
        <p:txBody>
          <a:bodyPr/>
          <a:lstStyle/>
          <a:p>
            <a:pPr marL="0" lvl="0" indent="0" algn="ctr">
              <a:lnSpc>
                <a:spcPct val="107000"/>
              </a:lnSpc>
              <a:buNone/>
            </a:pPr>
            <a:endParaRPr lang="en-GB" sz="1800" kern="100">
              <a:effectLst/>
              <a:ea typeface="Aptos" panose="020B0004020202020204" pitchFamily="34" charset="0"/>
              <a:cs typeface="Times New Roman" panose="02020603050405020304" pitchFamily="18" charset="0"/>
            </a:endParaRPr>
          </a:p>
          <a:p>
            <a:pPr marL="0" lvl="0" indent="0" algn="ctr">
              <a:lnSpc>
                <a:spcPct val="107000"/>
              </a:lnSpc>
              <a:buNone/>
            </a:pPr>
            <a:endParaRPr lang="en-GB" sz="13800" kern="100">
              <a:effectLst/>
              <a:latin typeface="Aptos" panose="020B0004020202020204" pitchFamily="34" charset="0"/>
              <a:ea typeface="Aptos" panose="020B0004020202020204" pitchFamily="34"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3C074241-9089-8DD9-77B9-38C9AE76D1E2}"/>
              </a:ext>
            </a:extLst>
          </p:cNvPr>
          <p:cNvGraphicFramePr>
            <a:graphicFrameLocks noGrp="1"/>
          </p:cNvGraphicFramePr>
          <p:nvPr>
            <p:extLst>
              <p:ext uri="{D42A27DB-BD31-4B8C-83A1-F6EECF244321}">
                <p14:modId xmlns:p14="http://schemas.microsoft.com/office/powerpoint/2010/main" val="2647438148"/>
              </p:ext>
            </p:extLst>
          </p:nvPr>
        </p:nvGraphicFramePr>
        <p:xfrm>
          <a:off x="135617" y="43548"/>
          <a:ext cx="8793697" cy="5052246"/>
        </p:xfrm>
        <a:graphic>
          <a:graphicData uri="http://schemas.openxmlformats.org/drawingml/2006/table">
            <a:tbl>
              <a:tblPr firstRow="1" firstCol="1" bandRow="1">
                <a:tableStyleId>{5C22544A-7EE6-4342-B048-85BDC9FD1C3A}</a:tableStyleId>
              </a:tblPr>
              <a:tblGrid>
                <a:gridCol w="554201">
                  <a:extLst>
                    <a:ext uri="{9D8B030D-6E8A-4147-A177-3AD203B41FA5}">
                      <a16:colId xmlns:a16="http://schemas.microsoft.com/office/drawing/2014/main" val="4125529157"/>
                    </a:ext>
                  </a:extLst>
                </a:gridCol>
                <a:gridCol w="3157728">
                  <a:extLst>
                    <a:ext uri="{9D8B030D-6E8A-4147-A177-3AD203B41FA5}">
                      <a16:colId xmlns:a16="http://schemas.microsoft.com/office/drawing/2014/main" val="2108537572"/>
                    </a:ext>
                  </a:extLst>
                </a:gridCol>
                <a:gridCol w="2540884">
                  <a:extLst>
                    <a:ext uri="{9D8B030D-6E8A-4147-A177-3AD203B41FA5}">
                      <a16:colId xmlns:a16="http://schemas.microsoft.com/office/drawing/2014/main" val="431917093"/>
                    </a:ext>
                  </a:extLst>
                </a:gridCol>
                <a:gridCol w="2540884">
                  <a:extLst>
                    <a:ext uri="{9D8B030D-6E8A-4147-A177-3AD203B41FA5}">
                      <a16:colId xmlns:a16="http://schemas.microsoft.com/office/drawing/2014/main" val="2009755709"/>
                    </a:ext>
                  </a:extLst>
                </a:gridCol>
              </a:tblGrid>
              <a:tr h="202112">
                <a:tc>
                  <a:txBody>
                    <a:bodyPr/>
                    <a:lstStyle/>
                    <a:p>
                      <a:pPr algn="ctr">
                        <a:spcBef>
                          <a:spcPts val="600"/>
                        </a:spcBef>
                      </a:pPr>
                      <a:r>
                        <a:rPr lang="en-GB" sz="900" kern="100">
                          <a:effectLst/>
                          <a:latin typeface="+mj-lt"/>
                        </a:rPr>
                        <a:t>Option</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algn="ctr">
                        <a:spcBef>
                          <a:spcPts val="600"/>
                        </a:spcBef>
                      </a:pPr>
                      <a:r>
                        <a:rPr lang="en-GB" sz="900" kern="100">
                          <a:effectLst/>
                          <a:latin typeface="+mj-lt"/>
                        </a:rPr>
                        <a:t>Description</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algn="ctr">
                        <a:spcBef>
                          <a:spcPts val="600"/>
                        </a:spcBef>
                      </a:pPr>
                      <a:r>
                        <a:rPr lang="en-GB" sz="900" kern="100">
                          <a:effectLst/>
                          <a:latin typeface="+mj-lt"/>
                        </a:rPr>
                        <a:t>Advantages</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algn="ctr">
                        <a:spcBef>
                          <a:spcPts val="600"/>
                        </a:spcBef>
                      </a:pPr>
                      <a:r>
                        <a:rPr lang="en-GB" sz="900" kern="100">
                          <a:effectLst/>
                          <a:latin typeface="+mj-lt"/>
                        </a:rPr>
                        <a:t>Disadvantages</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extLst>
                  <a:ext uri="{0D108BD9-81ED-4DB2-BD59-A6C34878D82A}">
                    <a16:rowId xmlns:a16="http://schemas.microsoft.com/office/drawing/2014/main" val="586638831"/>
                  </a:ext>
                </a:extLst>
              </a:tr>
              <a:tr h="875818">
                <a:tc>
                  <a:txBody>
                    <a:bodyPr/>
                    <a:lstStyle/>
                    <a:p>
                      <a:pPr algn="ctr">
                        <a:spcBef>
                          <a:spcPts val="600"/>
                        </a:spcBef>
                      </a:pPr>
                      <a:r>
                        <a:rPr lang="en-GB" sz="900" kern="100">
                          <a:effectLst/>
                          <a:latin typeface="+mj-lt"/>
                        </a:rPr>
                        <a:t>1</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a:spcBef>
                          <a:spcPts val="600"/>
                        </a:spcBef>
                      </a:pPr>
                      <a:r>
                        <a:rPr lang="en-GB" sz="900" kern="100">
                          <a:effectLst/>
                          <a:latin typeface="+mj-lt"/>
                        </a:rPr>
                        <a:t>The experience column is a combination of skills &amp; knowledge statements to assess &amp; evidence experience.</a:t>
                      </a:r>
                    </a:p>
                    <a:p>
                      <a:pPr algn="ctr">
                        <a:spcBef>
                          <a:spcPts val="600"/>
                        </a:spcBef>
                      </a:pPr>
                      <a:r>
                        <a:rPr lang="en-GB" sz="900" kern="100">
                          <a:effectLst/>
                          <a:latin typeface="+mj-lt"/>
                        </a:rPr>
                        <a:t> </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marL="342900" lvl="0" indent="-342900">
                        <a:spcBef>
                          <a:spcPts val="600"/>
                        </a:spcBef>
                        <a:buFont typeface="Symbol" panose="05050102010706020507" pitchFamily="18" charset="2"/>
                        <a:buChar char=""/>
                      </a:pPr>
                      <a:r>
                        <a:rPr lang="en-GB" sz="900" kern="100">
                          <a:effectLst/>
                          <a:latin typeface="+mj-lt"/>
                        </a:rPr>
                        <a:t>Easy to measure</a:t>
                      </a:r>
                    </a:p>
                    <a:p>
                      <a:pPr marL="342900" lvl="0" indent="-342900">
                        <a:buFont typeface="Symbol" panose="05050102010706020507" pitchFamily="18" charset="2"/>
                        <a:buChar char=""/>
                      </a:pPr>
                      <a:r>
                        <a:rPr lang="en-GB" sz="900" kern="100">
                          <a:effectLst/>
                          <a:latin typeface="+mj-lt"/>
                        </a:rPr>
                        <a:t>Easy to quantify</a:t>
                      </a:r>
                    </a:p>
                    <a:p>
                      <a:pPr algn="ctr">
                        <a:spcBef>
                          <a:spcPts val="600"/>
                        </a:spcBef>
                      </a:pPr>
                      <a:r>
                        <a:rPr lang="en-GB" sz="900" kern="100">
                          <a:effectLst/>
                          <a:latin typeface="+mj-lt"/>
                        </a:rPr>
                        <a:t> </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marL="342900" lvl="0" indent="-342900">
                        <a:spcBef>
                          <a:spcPts val="600"/>
                        </a:spcBef>
                        <a:buFont typeface="Arial" panose="020B0604020202020204" pitchFamily="34" charset="0"/>
                        <a:buChar char="•"/>
                        <a:tabLst>
                          <a:tab pos="228600" algn="l"/>
                        </a:tabLst>
                      </a:pPr>
                      <a:r>
                        <a:rPr lang="en-GB" sz="900" kern="100">
                          <a:effectLst/>
                          <a:latin typeface="+mj-lt"/>
                        </a:rPr>
                        <a:t>No evidence of employment within the industry </a:t>
                      </a:r>
                    </a:p>
                    <a:p>
                      <a:pPr marL="342900" lvl="0" indent="-342900">
                        <a:spcBef>
                          <a:spcPts val="600"/>
                        </a:spcBef>
                        <a:buFont typeface="Arial" panose="020B0604020202020204" pitchFamily="34" charset="0"/>
                        <a:buChar char="•"/>
                        <a:tabLst>
                          <a:tab pos="228600" algn="l"/>
                        </a:tabLst>
                      </a:pPr>
                      <a:r>
                        <a:rPr lang="en-GB" sz="900" kern="100">
                          <a:effectLst/>
                          <a:latin typeface="+mj-lt"/>
                        </a:rPr>
                        <a:t>No evidence of ongoing development or CPD </a:t>
                      </a:r>
                    </a:p>
                    <a:p>
                      <a:pPr marL="342900" lvl="0" indent="-342900">
                        <a:spcBef>
                          <a:spcPts val="600"/>
                        </a:spcBef>
                        <a:buFont typeface="Arial" panose="020B0604020202020204" pitchFamily="34" charset="0"/>
                        <a:buChar char="•"/>
                        <a:tabLst>
                          <a:tab pos="228600" algn="l"/>
                        </a:tabLst>
                      </a:pPr>
                      <a:r>
                        <a:rPr lang="en-GB" sz="900" kern="100">
                          <a:effectLst/>
                          <a:latin typeface="+mj-lt"/>
                        </a:rPr>
                        <a:t>Time consuming to assess and gather evidence</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extLst>
                  <a:ext uri="{0D108BD9-81ED-4DB2-BD59-A6C34878D82A}">
                    <a16:rowId xmlns:a16="http://schemas.microsoft.com/office/drawing/2014/main" val="20123564"/>
                  </a:ext>
                </a:extLst>
              </a:tr>
              <a:tr h="774762">
                <a:tc>
                  <a:txBody>
                    <a:bodyPr/>
                    <a:lstStyle/>
                    <a:p>
                      <a:pPr algn="ctr">
                        <a:spcBef>
                          <a:spcPts val="600"/>
                        </a:spcBef>
                      </a:pPr>
                      <a:r>
                        <a:rPr lang="en-GB" sz="900" kern="100">
                          <a:effectLst/>
                          <a:latin typeface="+mj-lt"/>
                        </a:rPr>
                        <a:t>2</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a:spcBef>
                          <a:spcPts val="600"/>
                        </a:spcBef>
                      </a:pPr>
                      <a:r>
                        <a:rPr lang="en-GB" sz="900" kern="100">
                          <a:effectLst/>
                          <a:latin typeface="+mj-lt"/>
                        </a:rPr>
                        <a:t>Employees provide evidence of experience which may include: evidence of qualifications, training, projects worked on, witness testimonies, Job descriptions or CVs. </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marL="342900" lvl="0" indent="-342900">
                        <a:spcBef>
                          <a:spcPts val="600"/>
                        </a:spcBef>
                        <a:buFont typeface="Arial" panose="020B0604020202020204" pitchFamily="34" charset="0"/>
                        <a:buChar char="•"/>
                        <a:tabLst>
                          <a:tab pos="190500" algn="l"/>
                          <a:tab pos="228600" algn="l"/>
                        </a:tabLst>
                      </a:pPr>
                      <a:r>
                        <a:rPr lang="en-GB" sz="900" kern="100">
                          <a:effectLst/>
                          <a:latin typeface="+mj-lt"/>
                        </a:rPr>
                        <a:t>Good for ongoing CPD as it requires evidence of experience.</a:t>
                      </a:r>
                    </a:p>
                    <a:p>
                      <a:pPr marL="342900" lvl="0" indent="-342900">
                        <a:spcBef>
                          <a:spcPts val="600"/>
                        </a:spcBef>
                        <a:buFont typeface="Arial" panose="020B0604020202020204" pitchFamily="34" charset="0"/>
                        <a:buChar char="•"/>
                        <a:tabLst>
                          <a:tab pos="190500" algn="l"/>
                          <a:tab pos="228600" algn="l"/>
                        </a:tabLst>
                      </a:pPr>
                      <a:r>
                        <a:rPr lang="en-GB" sz="900" kern="100">
                          <a:effectLst/>
                          <a:latin typeface="+mj-lt"/>
                        </a:rPr>
                        <a:t>Clear guidelines.</a:t>
                      </a:r>
                    </a:p>
                    <a:p>
                      <a:pPr marL="342900" lvl="0" indent="-342900">
                        <a:spcBef>
                          <a:spcPts val="600"/>
                        </a:spcBef>
                        <a:buFont typeface="Arial" panose="020B0604020202020204" pitchFamily="34" charset="0"/>
                        <a:buChar char="•"/>
                        <a:tabLst>
                          <a:tab pos="190500" algn="l"/>
                          <a:tab pos="228600" algn="l"/>
                        </a:tabLst>
                      </a:pPr>
                      <a:r>
                        <a:rPr lang="en-GB" sz="900" kern="100">
                          <a:effectLst/>
                          <a:latin typeface="+mj-lt"/>
                        </a:rPr>
                        <a:t>Reflects current practice for assessment &amp; verification.</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marL="342900" lvl="0" indent="-342900">
                        <a:spcBef>
                          <a:spcPts val="600"/>
                        </a:spcBef>
                        <a:buFont typeface="Arial" panose="020B0604020202020204" pitchFamily="34" charset="0"/>
                        <a:buChar char="•"/>
                        <a:tabLst>
                          <a:tab pos="228600" algn="l"/>
                        </a:tabLst>
                      </a:pPr>
                      <a:r>
                        <a:rPr lang="en-GB" sz="900" kern="100">
                          <a:effectLst/>
                          <a:latin typeface="+mj-lt"/>
                        </a:rPr>
                        <a:t>Assessment heavy, very time consuming</a:t>
                      </a:r>
                    </a:p>
                    <a:p>
                      <a:pPr marL="342900" lvl="0" indent="-342900">
                        <a:spcBef>
                          <a:spcPts val="600"/>
                        </a:spcBef>
                        <a:buFont typeface="Arial" panose="020B0604020202020204" pitchFamily="34" charset="0"/>
                        <a:buChar char="•"/>
                        <a:tabLst>
                          <a:tab pos="228600" algn="l"/>
                        </a:tabLst>
                      </a:pPr>
                      <a:r>
                        <a:rPr lang="en-GB" sz="900" kern="100">
                          <a:effectLst/>
                          <a:latin typeface="+mj-lt"/>
                        </a:rPr>
                        <a:t>Current best practice not necessarily being followed.</a:t>
                      </a:r>
                    </a:p>
                    <a:p>
                      <a:pPr>
                        <a:spcBef>
                          <a:spcPts val="600"/>
                        </a:spcBef>
                      </a:pPr>
                      <a:r>
                        <a:rPr lang="en-GB" sz="900" kern="100">
                          <a:effectLst/>
                          <a:latin typeface="+mj-lt"/>
                        </a:rPr>
                        <a:t> </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extLst>
                  <a:ext uri="{0D108BD9-81ED-4DB2-BD59-A6C34878D82A}">
                    <a16:rowId xmlns:a16="http://schemas.microsoft.com/office/drawing/2014/main" val="3913133304"/>
                  </a:ext>
                </a:extLst>
              </a:tr>
              <a:tr h="757919">
                <a:tc>
                  <a:txBody>
                    <a:bodyPr/>
                    <a:lstStyle/>
                    <a:p>
                      <a:pPr algn="ctr">
                        <a:spcBef>
                          <a:spcPts val="600"/>
                        </a:spcBef>
                      </a:pPr>
                      <a:r>
                        <a:rPr lang="en-GB" sz="900" kern="100">
                          <a:effectLst/>
                          <a:latin typeface="+mj-lt"/>
                        </a:rPr>
                        <a:t>3</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a:spcBef>
                          <a:spcPts val="600"/>
                        </a:spcBef>
                      </a:pPr>
                      <a:r>
                        <a:rPr lang="en-GB" sz="900" kern="100">
                          <a:effectLst/>
                          <a:latin typeface="+mj-lt"/>
                        </a:rPr>
                        <a:t>The following statement could be used as a generic experience statement:</a:t>
                      </a:r>
                    </a:p>
                    <a:p>
                      <a:pPr>
                        <a:spcBef>
                          <a:spcPts val="600"/>
                        </a:spcBef>
                      </a:pPr>
                      <a:r>
                        <a:rPr lang="en-GB" sz="900" kern="100">
                          <a:effectLst/>
                          <a:latin typeface="+mj-lt"/>
                        </a:rPr>
                        <a:t>“…Consistently be able to meet and demonstrate the skills, knowledge and behaviours contained within the competence framework in the workplace”.</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marL="342900" lvl="0" indent="-342900">
                        <a:spcBef>
                          <a:spcPts val="600"/>
                        </a:spcBef>
                        <a:buFont typeface="Arial" panose="020B0604020202020204" pitchFamily="34" charset="0"/>
                        <a:buChar char="•"/>
                        <a:tabLst>
                          <a:tab pos="228600" algn="l"/>
                        </a:tabLst>
                      </a:pPr>
                      <a:r>
                        <a:rPr lang="en-GB" sz="900" kern="100">
                          <a:effectLst/>
                          <a:latin typeface="+mj-lt"/>
                        </a:rPr>
                        <a:t>Transferable between different occupations</a:t>
                      </a:r>
                    </a:p>
                    <a:p>
                      <a:pPr marL="342900" lvl="0" indent="-342900">
                        <a:spcBef>
                          <a:spcPts val="600"/>
                        </a:spcBef>
                        <a:buFont typeface="Arial" panose="020B0604020202020204" pitchFamily="34" charset="0"/>
                        <a:buChar char="•"/>
                        <a:tabLst>
                          <a:tab pos="228600" algn="l"/>
                        </a:tabLst>
                      </a:pPr>
                      <a:r>
                        <a:rPr lang="en-GB" sz="900" kern="100">
                          <a:effectLst/>
                          <a:latin typeface="+mj-lt"/>
                        </a:rPr>
                        <a:t>Futureproof</a:t>
                      </a:r>
                    </a:p>
                    <a:p>
                      <a:pPr marL="342900" lvl="0" indent="-342900">
                        <a:spcBef>
                          <a:spcPts val="600"/>
                        </a:spcBef>
                        <a:buFont typeface="Arial" panose="020B0604020202020204" pitchFamily="34" charset="0"/>
                        <a:buChar char="•"/>
                        <a:tabLst>
                          <a:tab pos="228600" algn="l"/>
                        </a:tabLst>
                      </a:pPr>
                      <a:r>
                        <a:rPr lang="en-GB" sz="900" kern="100">
                          <a:effectLst/>
                          <a:latin typeface="+mj-lt"/>
                        </a:rPr>
                        <a:t>Simplified</a:t>
                      </a:r>
                    </a:p>
                    <a:p>
                      <a:pPr>
                        <a:spcBef>
                          <a:spcPts val="600"/>
                        </a:spcBef>
                      </a:pPr>
                      <a:r>
                        <a:rPr lang="en-GB" sz="900" kern="100">
                          <a:effectLst/>
                          <a:latin typeface="+mj-lt"/>
                        </a:rPr>
                        <a:t> </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marL="342900" lvl="0" indent="-342900">
                        <a:spcBef>
                          <a:spcPts val="600"/>
                        </a:spcBef>
                        <a:buFont typeface="Arial" panose="020B0604020202020204" pitchFamily="34" charset="0"/>
                        <a:buChar char="•"/>
                        <a:tabLst>
                          <a:tab pos="228600" algn="l"/>
                        </a:tabLst>
                      </a:pPr>
                      <a:r>
                        <a:rPr lang="en-GB" sz="900" kern="100">
                          <a:effectLst/>
                          <a:latin typeface="+mj-lt"/>
                        </a:rPr>
                        <a:t>Doesn’t define the exact requirement</a:t>
                      </a:r>
                    </a:p>
                    <a:p>
                      <a:pPr marL="342900" lvl="0" indent="-342900">
                        <a:spcBef>
                          <a:spcPts val="600"/>
                        </a:spcBef>
                        <a:buFont typeface="Arial" panose="020B0604020202020204" pitchFamily="34" charset="0"/>
                        <a:buChar char="•"/>
                        <a:tabLst>
                          <a:tab pos="228600" algn="l"/>
                        </a:tabLst>
                      </a:pPr>
                      <a:r>
                        <a:rPr lang="en-GB" sz="900" kern="100">
                          <a:effectLst/>
                          <a:latin typeface="+mj-lt"/>
                        </a:rPr>
                        <a:t>Could be subjective (behaviours)</a:t>
                      </a:r>
                    </a:p>
                    <a:p>
                      <a:pPr>
                        <a:spcBef>
                          <a:spcPts val="600"/>
                        </a:spcBef>
                      </a:pPr>
                      <a:r>
                        <a:rPr lang="en-GB" sz="900" kern="100">
                          <a:effectLst/>
                          <a:latin typeface="+mj-lt"/>
                        </a:rPr>
                        <a:t> </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extLst>
                  <a:ext uri="{0D108BD9-81ED-4DB2-BD59-A6C34878D82A}">
                    <a16:rowId xmlns:a16="http://schemas.microsoft.com/office/drawing/2014/main" val="1788008451"/>
                  </a:ext>
                </a:extLst>
              </a:tr>
              <a:tr h="774762">
                <a:tc>
                  <a:txBody>
                    <a:bodyPr/>
                    <a:lstStyle/>
                    <a:p>
                      <a:pPr algn="ctr">
                        <a:spcBef>
                          <a:spcPts val="600"/>
                        </a:spcBef>
                      </a:pPr>
                      <a:r>
                        <a:rPr lang="en-GB" sz="900" kern="100">
                          <a:effectLst/>
                          <a:latin typeface="+mj-lt"/>
                        </a:rPr>
                        <a:t>4</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a:spcBef>
                          <a:spcPts val="600"/>
                        </a:spcBef>
                      </a:pPr>
                      <a:r>
                        <a:rPr lang="en-GB" sz="900" kern="100">
                          <a:effectLst/>
                          <a:latin typeface="+mj-lt"/>
                        </a:rPr>
                        <a:t>Experience is measured by prescribed qualifications or certifications agreed by working groups.</a:t>
                      </a:r>
                    </a:p>
                    <a:p>
                      <a:pPr>
                        <a:spcBef>
                          <a:spcPts val="600"/>
                        </a:spcBef>
                      </a:pPr>
                      <a:r>
                        <a:rPr lang="en-GB" sz="900" kern="100">
                          <a:effectLst/>
                          <a:latin typeface="+mj-lt"/>
                        </a:rPr>
                        <a:t>This maybe NVQs, SVQs, Apprenticeships etc. at the discretion of the working group.</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marL="342900" lvl="0" indent="-342900">
                        <a:spcBef>
                          <a:spcPts val="600"/>
                        </a:spcBef>
                        <a:buFont typeface="Arial" panose="020B0604020202020204" pitchFamily="34" charset="0"/>
                        <a:buChar char="•"/>
                        <a:tabLst>
                          <a:tab pos="228600" algn="l"/>
                        </a:tabLst>
                      </a:pPr>
                      <a:r>
                        <a:rPr lang="en-GB" sz="900" kern="100">
                          <a:effectLst/>
                          <a:latin typeface="+mj-lt"/>
                        </a:rPr>
                        <a:t>Easy to measure/quantify,</a:t>
                      </a:r>
                    </a:p>
                    <a:p>
                      <a:pPr marL="342900" lvl="0" indent="-342900">
                        <a:spcBef>
                          <a:spcPts val="600"/>
                        </a:spcBef>
                        <a:buFont typeface="Arial" panose="020B0604020202020204" pitchFamily="34" charset="0"/>
                        <a:buChar char="•"/>
                        <a:tabLst>
                          <a:tab pos="228600" algn="l"/>
                        </a:tabLst>
                      </a:pPr>
                      <a:r>
                        <a:rPr lang="en-GB" sz="900" kern="100">
                          <a:effectLst/>
                          <a:latin typeface="+mj-lt"/>
                        </a:rPr>
                        <a:t>Used by CSCS – Industry buy in</a:t>
                      </a:r>
                    </a:p>
                    <a:p>
                      <a:pPr>
                        <a:spcBef>
                          <a:spcPts val="600"/>
                        </a:spcBef>
                      </a:pPr>
                      <a:r>
                        <a:rPr lang="en-GB" sz="900" kern="100">
                          <a:effectLst/>
                          <a:latin typeface="+mj-lt"/>
                        </a:rPr>
                        <a:t> </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marL="342900" lvl="0" indent="-342900">
                        <a:spcBef>
                          <a:spcPts val="600"/>
                        </a:spcBef>
                        <a:buFont typeface="Arial" panose="020B0604020202020204" pitchFamily="34" charset="0"/>
                        <a:buChar char="•"/>
                        <a:tabLst>
                          <a:tab pos="228600" algn="l"/>
                        </a:tabLst>
                      </a:pPr>
                      <a:r>
                        <a:rPr lang="en-GB" sz="900" kern="100">
                          <a:effectLst/>
                          <a:latin typeface="+mj-lt"/>
                        </a:rPr>
                        <a:t>Inflexible</a:t>
                      </a:r>
                    </a:p>
                    <a:p>
                      <a:pPr marL="342900" lvl="0" indent="-342900">
                        <a:spcBef>
                          <a:spcPts val="600"/>
                        </a:spcBef>
                        <a:buFont typeface="Arial" panose="020B0604020202020204" pitchFamily="34" charset="0"/>
                        <a:buChar char="•"/>
                        <a:tabLst>
                          <a:tab pos="228600" algn="l"/>
                        </a:tabLst>
                      </a:pPr>
                      <a:r>
                        <a:rPr lang="en-GB" sz="900" kern="100">
                          <a:effectLst/>
                          <a:latin typeface="+mj-lt"/>
                        </a:rPr>
                        <a:t>May require a review of existing VQs</a:t>
                      </a:r>
                    </a:p>
                    <a:p>
                      <a:pPr marL="342900" lvl="0" indent="-342900">
                        <a:spcBef>
                          <a:spcPts val="600"/>
                        </a:spcBef>
                        <a:buFont typeface="Arial" panose="020B0604020202020204" pitchFamily="34" charset="0"/>
                        <a:buChar char="•"/>
                        <a:tabLst>
                          <a:tab pos="228600" algn="l"/>
                        </a:tabLst>
                      </a:pPr>
                      <a:r>
                        <a:rPr lang="en-GB" sz="900" kern="100">
                          <a:effectLst/>
                          <a:latin typeface="+mj-lt"/>
                        </a:rPr>
                        <a:t>No evidence of current employment within the industry </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extLst>
                  <a:ext uri="{0D108BD9-81ED-4DB2-BD59-A6C34878D82A}">
                    <a16:rowId xmlns:a16="http://schemas.microsoft.com/office/drawing/2014/main" val="3726403319"/>
                  </a:ext>
                </a:extLst>
              </a:tr>
              <a:tr h="1347412">
                <a:tc>
                  <a:txBody>
                    <a:bodyPr/>
                    <a:lstStyle/>
                    <a:p>
                      <a:pPr algn="ctr">
                        <a:spcBef>
                          <a:spcPts val="600"/>
                        </a:spcBef>
                      </a:pPr>
                      <a:r>
                        <a:rPr lang="en-GB" sz="900" kern="100">
                          <a:effectLst/>
                          <a:latin typeface="+mj-lt"/>
                        </a:rPr>
                        <a:t>5</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a:spcBef>
                          <a:spcPts val="600"/>
                        </a:spcBef>
                      </a:pPr>
                      <a:r>
                        <a:rPr lang="en-GB" sz="900" kern="100">
                          <a:effectLst/>
                          <a:latin typeface="+mj-lt"/>
                        </a:rPr>
                        <a:t>Self-assessment of the key existing skills &amp; knowledge statements</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marL="342900" lvl="0" indent="-342900">
                        <a:spcBef>
                          <a:spcPts val="600"/>
                        </a:spcBef>
                        <a:buFont typeface="Arial" panose="020B0604020202020204" pitchFamily="34" charset="0"/>
                        <a:buChar char="•"/>
                        <a:tabLst>
                          <a:tab pos="228600" algn="l"/>
                        </a:tabLst>
                      </a:pPr>
                      <a:r>
                        <a:rPr lang="en-GB" sz="900" kern="100">
                          <a:effectLst/>
                          <a:latin typeface="+mj-lt"/>
                        </a:rPr>
                        <a:t>Recognises that experience may not be current</a:t>
                      </a:r>
                    </a:p>
                    <a:p>
                      <a:pPr marL="342900" lvl="0" indent="-342900">
                        <a:spcBef>
                          <a:spcPts val="600"/>
                        </a:spcBef>
                        <a:buFont typeface="Arial" panose="020B0604020202020204" pitchFamily="34" charset="0"/>
                        <a:buChar char="•"/>
                        <a:tabLst>
                          <a:tab pos="228600" algn="l"/>
                        </a:tabLst>
                      </a:pPr>
                      <a:r>
                        <a:rPr lang="en-GB" sz="900" kern="100">
                          <a:effectLst/>
                          <a:latin typeface="+mj-lt"/>
                        </a:rPr>
                        <a:t>Works well where there are a lot of specialist tasks in the industry</a:t>
                      </a:r>
                    </a:p>
                    <a:p>
                      <a:pPr marL="342900" lvl="0" indent="-342900">
                        <a:spcBef>
                          <a:spcPts val="600"/>
                        </a:spcBef>
                        <a:buFont typeface="Arial" panose="020B0604020202020204" pitchFamily="34" charset="0"/>
                        <a:buChar char="•"/>
                        <a:tabLst>
                          <a:tab pos="228600" algn="l"/>
                        </a:tabLst>
                      </a:pPr>
                      <a:r>
                        <a:rPr lang="en-GB" sz="900" kern="100">
                          <a:effectLst/>
                          <a:latin typeface="+mj-lt"/>
                        </a:rPr>
                        <a:t>Individual accountability &amp; flexibility</a:t>
                      </a:r>
                    </a:p>
                    <a:p>
                      <a:pPr marL="342900" lvl="0" indent="-342900">
                        <a:spcBef>
                          <a:spcPts val="600"/>
                        </a:spcBef>
                        <a:buFont typeface="Arial" panose="020B0604020202020204" pitchFamily="34" charset="0"/>
                        <a:buChar char="•"/>
                        <a:tabLst>
                          <a:tab pos="228600" algn="l"/>
                        </a:tabLst>
                      </a:pPr>
                      <a:r>
                        <a:rPr lang="en-GB" sz="900" kern="100">
                          <a:effectLst/>
                          <a:latin typeface="+mj-lt"/>
                        </a:rPr>
                        <a:t>Identifies gaps in training </a:t>
                      </a:r>
                    </a:p>
                    <a:p>
                      <a:pPr marL="342900" lvl="0" indent="-342900">
                        <a:spcBef>
                          <a:spcPts val="600"/>
                        </a:spcBef>
                        <a:buFont typeface="Arial" panose="020B0604020202020204" pitchFamily="34" charset="0"/>
                        <a:buChar char="•"/>
                        <a:tabLst>
                          <a:tab pos="228600" algn="l"/>
                        </a:tabLst>
                      </a:pPr>
                      <a:r>
                        <a:rPr lang="en-GB" sz="900" kern="100">
                          <a:effectLst/>
                          <a:latin typeface="+mj-lt"/>
                        </a:rPr>
                        <a:t>Supports training needs analysis</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tc>
                  <a:txBody>
                    <a:bodyPr/>
                    <a:lstStyle/>
                    <a:p>
                      <a:pPr marL="342900" lvl="0" indent="-342900">
                        <a:spcBef>
                          <a:spcPts val="600"/>
                        </a:spcBef>
                        <a:buFont typeface="Arial" panose="020B0604020202020204" pitchFamily="34" charset="0"/>
                        <a:buChar char="•"/>
                        <a:tabLst>
                          <a:tab pos="228600" algn="l"/>
                        </a:tabLst>
                      </a:pPr>
                      <a:r>
                        <a:rPr lang="en-GB" sz="900" kern="100">
                          <a:effectLst/>
                          <a:latin typeface="+mj-lt"/>
                        </a:rPr>
                        <a:t>Honesty &amp; accountability required</a:t>
                      </a:r>
                    </a:p>
                    <a:p>
                      <a:pPr marL="342900" lvl="0" indent="-342900">
                        <a:spcBef>
                          <a:spcPts val="600"/>
                        </a:spcBef>
                        <a:buFont typeface="Arial" panose="020B0604020202020204" pitchFamily="34" charset="0"/>
                        <a:buChar char="•"/>
                        <a:tabLst>
                          <a:tab pos="228600" algn="l"/>
                        </a:tabLst>
                      </a:pPr>
                      <a:r>
                        <a:rPr lang="en-GB" sz="900" kern="100">
                          <a:effectLst/>
                          <a:latin typeface="+mj-lt"/>
                        </a:rPr>
                        <a:t>Providing evidence could be challenging</a:t>
                      </a:r>
                    </a:p>
                    <a:p>
                      <a:pPr marL="342900" lvl="0" indent="-342900">
                        <a:spcBef>
                          <a:spcPts val="600"/>
                        </a:spcBef>
                        <a:buFont typeface="Arial" panose="020B0604020202020204" pitchFamily="34" charset="0"/>
                        <a:buChar char="•"/>
                        <a:tabLst>
                          <a:tab pos="228600" algn="l"/>
                        </a:tabLst>
                      </a:pPr>
                      <a:r>
                        <a:rPr lang="en-GB" sz="900" kern="100">
                          <a:effectLst/>
                          <a:latin typeface="+mj-lt"/>
                        </a:rPr>
                        <a:t>Scale of business could be prohibitive</a:t>
                      </a:r>
                    </a:p>
                    <a:p>
                      <a:pPr>
                        <a:spcBef>
                          <a:spcPts val="600"/>
                        </a:spcBef>
                      </a:pPr>
                      <a:r>
                        <a:rPr lang="en-GB" sz="900" kern="100">
                          <a:effectLst/>
                          <a:latin typeface="+mj-lt"/>
                        </a:rPr>
                        <a:t> </a:t>
                      </a:r>
                      <a:endParaRPr lang="en-GB" sz="900" kern="100">
                        <a:effectLst/>
                        <a:latin typeface="+mj-lt"/>
                        <a:ea typeface="Aptos" panose="020B0004020202020204" pitchFamily="34" charset="0"/>
                        <a:cs typeface="Times New Roman" panose="02020603050405020304" pitchFamily="18" charset="0"/>
                      </a:endParaRPr>
                    </a:p>
                  </a:txBody>
                  <a:tcPr marL="37072" marR="37072" marT="0" marB="0"/>
                </a:tc>
                <a:extLst>
                  <a:ext uri="{0D108BD9-81ED-4DB2-BD59-A6C34878D82A}">
                    <a16:rowId xmlns:a16="http://schemas.microsoft.com/office/drawing/2014/main" val="2981732868"/>
                  </a:ext>
                </a:extLst>
              </a:tr>
            </a:tbl>
          </a:graphicData>
        </a:graphic>
      </p:graphicFrame>
    </p:spTree>
    <p:extLst>
      <p:ext uri="{BB962C8B-B14F-4D97-AF65-F5344CB8AC3E}">
        <p14:creationId xmlns:p14="http://schemas.microsoft.com/office/powerpoint/2010/main" val="741669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1153682"/>
            <a:ext cx="9144000" cy="3989818"/>
          </a:xfrm>
        </p:spPr>
        <p:txBody>
          <a:bodyPr/>
          <a:lstStyle/>
          <a:p>
            <a:pPr marL="0" lvl="0" indent="0" algn="ctr">
              <a:lnSpc>
                <a:spcPct val="107000"/>
              </a:lnSpc>
              <a:buNone/>
            </a:pPr>
            <a:endParaRPr lang="en-GB" sz="1800" kern="100">
              <a:effectLst/>
              <a:ea typeface="Aptos" panose="020B0004020202020204" pitchFamily="34" charset="0"/>
              <a:cs typeface="Times New Roman" panose="02020603050405020304" pitchFamily="18" charset="0"/>
            </a:endParaRPr>
          </a:p>
          <a:p>
            <a:pPr marL="0" lvl="0" indent="0" algn="ctr">
              <a:lnSpc>
                <a:spcPct val="107000"/>
              </a:lnSpc>
              <a:buNone/>
            </a:pPr>
            <a:r>
              <a:rPr lang="en-GB" sz="13800" kern="100">
                <a:effectLst/>
                <a:ea typeface="Aptos" panose="020B0004020202020204" pitchFamily="34" charset="0"/>
                <a:cs typeface="Times New Roman" panose="02020603050405020304" pitchFamily="18" charset="0"/>
              </a:rPr>
              <a:t>?</a:t>
            </a:r>
            <a:endParaRPr lang="en-GB" sz="138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spTree>
    <p:extLst>
      <p:ext uri="{BB962C8B-B14F-4D97-AF65-F5344CB8AC3E}">
        <p14:creationId xmlns:p14="http://schemas.microsoft.com/office/powerpoint/2010/main" val="1895849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1119499"/>
            <a:ext cx="9144000" cy="4024002"/>
          </a:xfrm>
        </p:spPr>
        <p:txBody>
          <a:bodyPr/>
          <a:lstStyle/>
          <a:p>
            <a:pPr marL="0" indent="0">
              <a:lnSpc>
                <a:spcPct val="107000"/>
              </a:lnSpc>
              <a:spcAft>
                <a:spcPts val="800"/>
              </a:spcAft>
              <a:buNone/>
            </a:pPr>
            <a:r>
              <a:rPr lang="en-GB" sz="1600" i="1" kern="100">
                <a:effectLst/>
                <a:latin typeface="Arial" panose="020B0604020202020204" pitchFamily="34" charset="0"/>
                <a:ea typeface="Aptos" panose="020B0004020202020204" pitchFamily="34" charset="0"/>
                <a:cs typeface="Times New Roman" panose="02020603050405020304" pitchFamily="18" charset="0"/>
              </a:rPr>
              <a:t>We can define experience as:</a:t>
            </a:r>
          </a:p>
          <a:p>
            <a:pPr>
              <a:lnSpc>
                <a:spcPct val="107000"/>
              </a:lnSpc>
              <a:spcAft>
                <a:spcPts val="800"/>
              </a:spcAft>
            </a:pPr>
            <a:r>
              <a:rPr lang="en-GB" sz="1400" i="1" kern="100">
                <a:effectLst/>
                <a:latin typeface="Arial" panose="020B0604020202020204" pitchFamily="34" charset="0"/>
                <a:ea typeface="Aptos" panose="020B0004020202020204" pitchFamily="34" charset="0"/>
                <a:cs typeface="Times New Roman" panose="02020603050405020304" pitchFamily="18" charset="0"/>
              </a:rPr>
              <a:t>the practical knowledge, skills, and understanding gained by an individual through direct involvement in tasks, activities, or roles over a period of time. </a:t>
            </a:r>
          </a:p>
          <a:p>
            <a:pPr>
              <a:lnSpc>
                <a:spcPct val="107000"/>
              </a:lnSpc>
              <a:spcAft>
                <a:spcPts val="800"/>
              </a:spcAft>
            </a:pPr>
            <a:r>
              <a:rPr lang="en-GB" sz="1400" i="1" kern="100">
                <a:effectLst/>
                <a:latin typeface="Arial" panose="020B0604020202020204" pitchFamily="34" charset="0"/>
                <a:ea typeface="Aptos" panose="020B0004020202020204" pitchFamily="34" charset="0"/>
                <a:cs typeface="Times New Roman" panose="02020603050405020304" pitchFamily="18" charset="0"/>
              </a:rPr>
              <a:t>how well an individual can apply theoretical knowledge and skills in real-world situations.</a:t>
            </a:r>
          </a:p>
          <a:p>
            <a:pPr marL="0" indent="0">
              <a:lnSpc>
                <a:spcPct val="107000"/>
              </a:lnSpc>
              <a:spcAft>
                <a:spcPts val="800"/>
              </a:spcAft>
              <a:buNone/>
            </a:pPr>
            <a:r>
              <a:rPr lang="en-GB" sz="1400" i="1" kern="100">
                <a:latin typeface="Arial" panose="020B0604020202020204" pitchFamily="34" charset="0"/>
                <a:ea typeface="Aptos" panose="020B0004020202020204" pitchFamily="34" charset="0"/>
                <a:cs typeface="Times New Roman" panose="02020603050405020304" pitchFamily="18" charset="0"/>
              </a:rPr>
              <a:t>Experience can be </a:t>
            </a:r>
            <a:r>
              <a:rPr lang="en-GB" sz="1400" i="1" kern="100">
                <a:effectLst/>
                <a:latin typeface="Arial" panose="020B0604020202020204" pitchFamily="34" charset="0"/>
                <a:ea typeface="Aptos" panose="020B0004020202020204" pitchFamily="34" charset="0"/>
                <a:cs typeface="Times New Roman" panose="02020603050405020304" pitchFamily="18" charset="0"/>
              </a:rPr>
              <a:t>acquired in various settings, such as a workplace, educational/training environment, or through voluntary activities.</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p>
            <a:pPr marL="0" indent="0">
              <a:lnSpc>
                <a:spcPct val="107000"/>
              </a:lnSpc>
              <a:spcAft>
                <a:spcPts val="800"/>
              </a:spcAft>
              <a:buNone/>
            </a:pPr>
            <a:r>
              <a:rPr lang="en-GB" sz="1400" i="1" kern="100">
                <a:effectLst/>
                <a:latin typeface="Arial" panose="020B0604020202020204" pitchFamily="34" charset="0"/>
                <a:ea typeface="Aptos" panose="020B0004020202020204" pitchFamily="34" charset="0"/>
                <a:cs typeface="Times New Roman" panose="02020603050405020304" pitchFamily="18" charset="0"/>
              </a:rPr>
              <a:t>It is typically measured by factors such as:</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Bef>
                <a:spcPts val="0"/>
              </a:spcBef>
              <a:tabLst>
                <a:tab pos="457200" algn="l"/>
              </a:tabLst>
            </a:pPr>
            <a:r>
              <a:rPr lang="en-GB" sz="1400" b="1" i="1" kern="100">
                <a:effectLst/>
                <a:latin typeface="Arial" panose="020B0604020202020204" pitchFamily="34" charset="0"/>
                <a:ea typeface="Aptos" panose="020B0004020202020204" pitchFamily="34" charset="0"/>
                <a:cs typeface="Times New Roman" panose="02020603050405020304" pitchFamily="18" charset="0"/>
              </a:rPr>
              <a:t>Duration</a:t>
            </a:r>
            <a:r>
              <a:rPr lang="en-GB" sz="1400" i="1" kern="100">
                <a:effectLst/>
                <a:latin typeface="Arial" panose="020B0604020202020204" pitchFamily="34" charset="0"/>
                <a:ea typeface="Aptos" panose="020B0004020202020204" pitchFamily="34" charset="0"/>
                <a:cs typeface="Times New Roman" panose="02020603050405020304" pitchFamily="18" charset="0"/>
              </a:rPr>
              <a:t>: The length of time someone has spent performing a particular task or role.</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Bef>
                <a:spcPts val="0"/>
              </a:spcBef>
              <a:tabLst>
                <a:tab pos="457200" algn="l"/>
              </a:tabLst>
            </a:pPr>
            <a:r>
              <a:rPr lang="en-GB" sz="1400" b="1" i="1" kern="100">
                <a:effectLst/>
                <a:latin typeface="Arial" panose="020B0604020202020204" pitchFamily="34" charset="0"/>
                <a:ea typeface="Aptos" panose="020B0004020202020204" pitchFamily="34" charset="0"/>
                <a:cs typeface="Times New Roman" panose="02020603050405020304" pitchFamily="18" charset="0"/>
              </a:rPr>
              <a:t>Relevance</a:t>
            </a:r>
            <a:r>
              <a:rPr lang="en-GB" sz="1400" i="1" kern="100">
                <a:effectLst/>
                <a:latin typeface="Arial" panose="020B0604020202020204" pitchFamily="34" charset="0"/>
                <a:ea typeface="Aptos" panose="020B0004020202020204" pitchFamily="34" charset="0"/>
                <a:cs typeface="Times New Roman" panose="02020603050405020304" pitchFamily="18" charset="0"/>
              </a:rPr>
              <a:t>: The degree to which the experience aligns with the competencies being assessed.</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Bef>
                <a:spcPts val="0"/>
              </a:spcBef>
              <a:tabLst>
                <a:tab pos="457200" algn="l"/>
              </a:tabLst>
            </a:pPr>
            <a:r>
              <a:rPr lang="en-GB" sz="1400" b="1" i="1" kern="100">
                <a:effectLst/>
                <a:latin typeface="Arial" panose="020B0604020202020204" pitchFamily="34" charset="0"/>
                <a:ea typeface="Aptos" panose="020B0004020202020204" pitchFamily="34" charset="0"/>
                <a:cs typeface="Times New Roman" panose="02020603050405020304" pitchFamily="18" charset="0"/>
              </a:rPr>
              <a:t>Depth</a:t>
            </a:r>
            <a:r>
              <a:rPr lang="en-GB" sz="1400" i="1" kern="100">
                <a:effectLst/>
                <a:latin typeface="Arial" panose="020B0604020202020204" pitchFamily="34" charset="0"/>
                <a:ea typeface="Aptos" panose="020B0004020202020204" pitchFamily="34" charset="0"/>
                <a:cs typeface="Times New Roman" panose="02020603050405020304" pitchFamily="18" charset="0"/>
              </a:rPr>
              <a:t>: The complexity and range of tasks or activities performed, reflecting how much responsibility or autonomy was involved.</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Bef>
                <a:spcPts val="0"/>
              </a:spcBef>
              <a:tabLst>
                <a:tab pos="457200" algn="l"/>
              </a:tabLst>
            </a:pPr>
            <a:r>
              <a:rPr lang="en-GB" sz="1400" b="1" i="1" kern="100">
                <a:effectLst/>
                <a:latin typeface="Arial" panose="020B0604020202020204" pitchFamily="34" charset="0"/>
                <a:ea typeface="Aptos" panose="020B0004020202020204" pitchFamily="34" charset="0"/>
                <a:cs typeface="Times New Roman" panose="02020603050405020304" pitchFamily="18" charset="0"/>
              </a:rPr>
              <a:t>Impact</a:t>
            </a:r>
            <a:r>
              <a:rPr lang="en-GB" sz="1400" i="1" kern="100">
                <a:effectLst/>
                <a:latin typeface="Arial" panose="020B0604020202020204" pitchFamily="34" charset="0"/>
                <a:ea typeface="Aptos" panose="020B0004020202020204" pitchFamily="34" charset="0"/>
                <a:cs typeface="Times New Roman" panose="02020603050405020304" pitchFamily="18" charset="0"/>
              </a:rPr>
              <a:t>: The outcomes achieved, or contributions made as a result of the experience, which demonstrate effectiveness and capability.</a:t>
            </a:r>
            <a:endParaRPr lang="en-GB" sz="1400" kern="100">
              <a:effectLst/>
              <a:latin typeface="Aptos" panose="020B0004020202020204" pitchFamily="34" charset="0"/>
              <a:ea typeface="Aptos" panose="020B0004020202020204" pitchFamily="34" charset="0"/>
              <a:cs typeface="Times New Roman" panose="02020603050405020304" pitchFamily="18" charset="0"/>
            </a:endParaRPr>
          </a:p>
          <a:p>
            <a:endParaRPr lang="en-GB"/>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 - Definitions</a:t>
            </a:r>
          </a:p>
        </p:txBody>
      </p:sp>
    </p:spTree>
    <p:extLst>
      <p:ext uri="{BB962C8B-B14F-4D97-AF65-F5344CB8AC3E}">
        <p14:creationId xmlns:p14="http://schemas.microsoft.com/office/powerpoint/2010/main" val="769434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1119499"/>
            <a:ext cx="9144000" cy="4024002"/>
          </a:xfrm>
        </p:spPr>
        <p:txBody>
          <a:bodyPr/>
          <a:lstStyle/>
          <a:p>
            <a:pPr marL="0" lvl="0" indent="0">
              <a:lnSpc>
                <a:spcPct val="107000"/>
              </a:lnSpc>
              <a:buNone/>
            </a:pPr>
            <a:r>
              <a:rPr lang="en-GB" sz="1800" b="1" kern="100">
                <a:effectLst/>
                <a:ea typeface="Aptos" panose="020B0004020202020204" pitchFamily="34" charset="0"/>
                <a:cs typeface="Times New Roman" panose="02020603050405020304" pitchFamily="18" charset="0"/>
              </a:rPr>
              <a:t>BSI Flex 8670 definition</a:t>
            </a:r>
            <a:endParaRPr lang="en-GB" sz="1800" kern="100">
              <a:effectLst/>
              <a:ea typeface="Aptos" panose="020B0004020202020204" pitchFamily="34" charset="0"/>
              <a:cs typeface="Times New Roman" panose="02020603050405020304" pitchFamily="18" charset="0"/>
            </a:endParaRPr>
          </a:p>
          <a:p>
            <a:pPr marL="285750" indent="0" algn="just">
              <a:lnSpc>
                <a:spcPct val="107000"/>
              </a:lnSpc>
              <a:buNone/>
            </a:pPr>
            <a:r>
              <a:rPr lang="en-GB" sz="1800" kern="100">
                <a:effectLst/>
                <a:ea typeface="Aptos" panose="020B0004020202020204" pitchFamily="34" charset="0"/>
                <a:cs typeface="Times New Roman" panose="02020603050405020304" pitchFamily="18" charset="0"/>
              </a:rPr>
              <a:t> </a:t>
            </a:r>
          </a:p>
          <a:p>
            <a:pPr marL="285750" indent="0" algn="just">
              <a:lnSpc>
                <a:spcPct val="107000"/>
              </a:lnSpc>
              <a:buNone/>
            </a:pPr>
            <a:r>
              <a:rPr lang="en-GB" sz="1800" kern="100">
                <a:effectLst/>
                <a:ea typeface="Aptos" panose="020B0004020202020204" pitchFamily="34" charset="0"/>
                <a:cs typeface="Times New Roman" panose="02020603050405020304" pitchFamily="18" charset="0"/>
              </a:rPr>
              <a:t>Experience is - </a:t>
            </a:r>
            <a:r>
              <a:rPr lang="en-GB" sz="1800" i="1" kern="100">
                <a:effectLst/>
                <a:ea typeface="Aptos" panose="020B0004020202020204" pitchFamily="34" charset="0"/>
                <a:cs typeface="Times New Roman" panose="02020603050405020304" pitchFamily="18" charset="0"/>
              </a:rPr>
              <a:t>participation in relevant activities or observation of</a:t>
            </a:r>
            <a:endParaRPr lang="en-GB" sz="1800" kern="100">
              <a:effectLst/>
              <a:ea typeface="Aptos" panose="020B0004020202020204" pitchFamily="34" charset="0"/>
              <a:cs typeface="Times New Roman" panose="02020603050405020304" pitchFamily="18" charset="0"/>
            </a:endParaRPr>
          </a:p>
          <a:p>
            <a:pPr marL="285750" indent="0">
              <a:lnSpc>
                <a:spcPct val="107000"/>
              </a:lnSpc>
              <a:spcAft>
                <a:spcPts val="800"/>
              </a:spcAft>
              <a:buNone/>
            </a:pPr>
            <a:r>
              <a:rPr lang="en-GB" sz="1800" i="1" kern="100">
                <a:effectLst/>
                <a:ea typeface="Aptos" panose="020B0004020202020204" pitchFamily="34" charset="0"/>
                <a:cs typeface="Times New Roman" panose="02020603050405020304" pitchFamily="18" charset="0"/>
              </a:rPr>
              <a:t>facts and events leading to acquisition or improvement of knowledge and skills</a:t>
            </a:r>
          </a:p>
          <a:p>
            <a:pPr marL="285750" indent="0">
              <a:lnSpc>
                <a:spcPct val="107000"/>
              </a:lnSpc>
              <a:spcAft>
                <a:spcPts val="800"/>
              </a:spcAft>
              <a:buNone/>
            </a:pPr>
            <a:endParaRPr lang="en-GB" sz="1800" i="1" kern="100">
              <a:ea typeface="Aptos" panose="020B0004020202020204" pitchFamily="34" charset="0"/>
              <a:cs typeface="Times New Roman" panose="02020603050405020304" pitchFamily="18" charset="0"/>
            </a:endParaRPr>
          </a:p>
          <a:p>
            <a:pPr marL="285750" indent="0">
              <a:lnSpc>
                <a:spcPct val="107000"/>
              </a:lnSpc>
              <a:spcAft>
                <a:spcPts val="800"/>
              </a:spcAft>
              <a:buNone/>
            </a:pPr>
            <a:r>
              <a:rPr lang="en-GB" sz="1800" i="1" kern="100">
                <a:effectLst/>
                <a:ea typeface="Aptos" panose="020B0004020202020204" pitchFamily="34" charset="0"/>
                <a:cs typeface="Times New Roman" panose="02020603050405020304" pitchFamily="18" charset="0"/>
              </a:rPr>
              <a:t>There is no hard and fast way to determine experience, it can be very subjective.</a:t>
            </a:r>
            <a:endParaRPr lang="en-GB" sz="1800" i="1" kern="100">
              <a:ea typeface="Aptos" panose="020B0004020202020204" pitchFamily="34" charset="0"/>
              <a:cs typeface="Times New Roman" panose="02020603050405020304" pitchFamily="18" charset="0"/>
            </a:endParaRPr>
          </a:p>
          <a:p>
            <a:pPr marL="285750" indent="0">
              <a:lnSpc>
                <a:spcPct val="107000"/>
              </a:lnSpc>
              <a:spcAft>
                <a:spcPts val="800"/>
              </a:spcAft>
              <a:buNone/>
            </a:pPr>
            <a:r>
              <a:rPr lang="en-GB" sz="1800" i="1" kern="100">
                <a:effectLst/>
                <a:ea typeface="Aptos" panose="020B0004020202020204" pitchFamily="34" charset="0"/>
                <a:cs typeface="Times New Roman" panose="02020603050405020304" pitchFamily="18" charset="0"/>
              </a:rPr>
              <a:t>To assist with this CITB suggest the following options…</a:t>
            </a:r>
            <a:endParaRPr lang="en-GB" sz="1800" kern="100">
              <a:effectLst/>
              <a:ea typeface="Aptos" panose="020B0004020202020204" pitchFamily="34" charset="0"/>
              <a:cs typeface="Times New Roman" panose="02020603050405020304" pitchFamily="18" charset="0"/>
            </a:endParaRPr>
          </a:p>
          <a:p>
            <a:endParaRPr lang="en-GB"/>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 - Definitions</a:t>
            </a:r>
          </a:p>
        </p:txBody>
      </p:sp>
    </p:spTree>
    <p:extLst>
      <p:ext uri="{BB962C8B-B14F-4D97-AF65-F5344CB8AC3E}">
        <p14:creationId xmlns:p14="http://schemas.microsoft.com/office/powerpoint/2010/main" val="3362444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EE2EDB-E5FD-8B24-45C8-58B1C222A007}"/>
            </a:ext>
          </a:extLst>
        </p:cNvPr>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57137B1-B8C1-ED17-0EF9-70667DB12AF4}"/>
              </a:ext>
            </a:extLst>
          </p:cNvPr>
          <p:cNvSpPr>
            <a:spLocks noGrp="1"/>
          </p:cNvSpPr>
          <p:nvPr>
            <p:ph type="pic" sz="quarter" idx="14"/>
          </p:nvPr>
        </p:nvSpPr>
        <p:spPr>
          <a:xfrm>
            <a:off x="0" y="1025495"/>
            <a:ext cx="9144000" cy="4118006"/>
          </a:xfrm>
        </p:spPr>
        <p:txBody>
          <a:bodyPr/>
          <a:lstStyle/>
          <a:p>
            <a:pPr marL="0" lvl="0" indent="0" algn="ctr">
              <a:lnSpc>
                <a:spcPct val="107000"/>
              </a:lnSpc>
              <a:buNone/>
            </a:pPr>
            <a:endParaRPr lang="en-GB" sz="1800" kern="100">
              <a:effectLst/>
              <a:ea typeface="Aptos" panose="020B0004020202020204" pitchFamily="34" charset="0"/>
              <a:cs typeface="Times New Roman" panose="02020603050405020304" pitchFamily="18" charset="0"/>
            </a:endParaRPr>
          </a:p>
          <a:p>
            <a:pPr marL="0" lvl="0" indent="0" algn="ctr">
              <a:lnSpc>
                <a:spcPct val="107000"/>
              </a:lnSpc>
              <a:buNone/>
            </a:pPr>
            <a:r>
              <a:rPr lang="en-GB" sz="13800" kern="100">
                <a:effectLst/>
                <a:ea typeface="Aptos" panose="020B0004020202020204" pitchFamily="34" charset="0"/>
                <a:cs typeface="Times New Roman" panose="02020603050405020304" pitchFamily="18" charset="0"/>
              </a:rPr>
              <a:t>?</a:t>
            </a:r>
            <a:endParaRPr lang="en-GB" sz="13800" kern="10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923231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1150924"/>
            <a:ext cx="9144000" cy="4351500"/>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1:</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285750" indent="0">
              <a:lnSpc>
                <a:spcPct val="107000"/>
              </a:lnSpc>
              <a:buNone/>
            </a:pPr>
            <a:r>
              <a:rPr lang="en-GB" sz="1800" kern="100">
                <a:effectLst/>
                <a:ea typeface="Aptos" panose="020B0004020202020204" pitchFamily="34" charset="0"/>
                <a:cs typeface="Times New Roman" panose="02020603050405020304" pitchFamily="18" charset="0"/>
              </a:rPr>
              <a:t>The experience column is a combination of skills &amp; knowledge statements to assess &amp; evidence experience.</a:t>
            </a:r>
          </a:p>
          <a:p>
            <a:pPr marL="342900" lvl="1" indent="0">
              <a:lnSpc>
                <a:spcPct val="107000"/>
              </a:lnSpc>
              <a:spcAft>
                <a:spcPts val="800"/>
              </a:spcAft>
              <a:buNone/>
            </a:pPr>
            <a:r>
              <a:rPr lang="en-GB" kern="100">
                <a:effectLst/>
                <a:ea typeface="Aptos" panose="020B0004020202020204" pitchFamily="34" charset="0"/>
                <a:cs typeface="Times New Roman" panose="02020603050405020304" pitchFamily="18" charset="0"/>
              </a:rPr>
              <a:t>This could be evidenced by using standard assessment procedures typical of an NVQ/EPA style assessment.</a:t>
            </a:r>
          </a:p>
          <a:p>
            <a:pPr marL="0" indent="0">
              <a:buNone/>
            </a:pPr>
            <a:r>
              <a:rPr lang="en-GB" sz="1800"/>
              <a:t>           Skills                               +               Knowledge                    =    Experience</a:t>
            </a:r>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pic>
        <p:nvPicPr>
          <p:cNvPr id="4" name="Picture 3" descr="A screenshot of a computer&#10;&#10;Description automatically generated">
            <a:extLst>
              <a:ext uri="{FF2B5EF4-FFF2-40B4-BE49-F238E27FC236}">
                <a16:creationId xmlns:a16="http://schemas.microsoft.com/office/drawing/2014/main" id="{CC5BA76F-DAB6-8D87-0E8A-DA6A9E2E9AB5}"/>
              </a:ext>
            </a:extLst>
          </p:cNvPr>
          <p:cNvPicPr>
            <a:picLocks noChangeAspect="1"/>
          </p:cNvPicPr>
          <p:nvPr/>
        </p:nvPicPr>
        <p:blipFill>
          <a:blip r:embed="rId3"/>
          <a:srcRect b="49266"/>
          <a:stretch/>
        </p:blipFill>
        <p:spPr>
          <a:xfrm>
            <a:off x="0" y="3446877"/>
            <a:ext cx="9100771" cy="1546228"/>
          </a:xfrm>
          <a:prstGeom prst="rect">
            <a:avLst/>
          </a:prstGeom>
        </p:spPr>
      </p:pic>
    </p:spTree>
    <p:extLst>
      <p:ext uri="{BB962C8B-B14F-4D97-AF65-F5344CB8AC3E}">
        <p14:creationId xmlns:p14="http://schemas.microsoft.com/office/powerpoint/2010/main" val="117096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931491"/>
            <a:ext cx="9144000" cy="4212009"/>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1:</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285750" indent="0" algn="just">
              <a:lnSpc>
                <a:spcPct val="107000"/>
              </a:lnSpc>
              <a:buNone/>
            </a:pPr>
            <a:r>
              <a:rPr lang="en-GB" sz="1800" kern="100">
                <a:effectLst/>
                <a:ea typeface="Aptos" panose="020B0004020202020204" pitchFamily="34" charset="0"/>
                <a:cs typeface="Times New Roman" panose="02020603050405020304" pitchFamily="18" charset="0"/>
              </a:rPr>
              <a:t>                       </a:t>
            </a:r>
            <a:r>
              <a:rPr lang="en-GB" sz="1800"/>
              <a:t>Skills              +         Knowledge         =          Experience</a:t>
            </a:r>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pic>
        <p:nvPicPr>
          <p:cNvPr id="10" name="Picture 9" descr="A screenshot of a computer&#10;&#10;Description automatically generated">
            <a:extLst>
              <a:ext uri="{FF2B5EF4-FFF2-40B4-BE49-F238E27FC236}">
                <a16:creationId xmlns:a16="http://schemas.microsoft.com/office/drawing/2014/main" id="{6354E177-EB83-231C-0EC6-CA30D665946C}"/>
              </a:ext>
            </a:extLst>
          </p:cNvPr>
          <p:cNvPicPr>
            <a:picLocks noChangeAspect="1"/>
          </p:cNvPicPr>
          <p:nvPr/>
        </p:nvPicPr>
        <p:blipFill>
          <a:blip r:embed="rId3"/>
          <a:srcRect l="8158" t="33586" r="42632" b="22977"/>
          <a:stretch/>
        </p:blipFill>
        <p:spPr>
          <a:xfrm>
            <a:off x="763970" y="1600200"/>
            <a:ext cx="7616060" cy="3543300"/>
          </a:xfrm>
          <a:prstGeom prst="rect">
            <a:avLst/>
          </a:prstGeom>
        </p:spPr>
      </p:pic>
      <p:pic>
        <p:nvPicPr>
          <p:cNvPr id="9" name="Picture 8">
            <a:extLst>
              <a:ext uri="{FF2B5EF4-FFF2-40B4-BE49-F238E27FC236}">
                <a16:creationId xmlns:a16="http://schemas.microsoft.com/office/drawing/2014/main" id="{F9F11BBF-95AB-7D38-2ABE-8118B0E52F48}"/>
              </a:ext>
            </a:extLst>
          </p:cNvPr>
          <p:cNvPicPr>
            <a:picLocks noChangeAspect="1"/>
          </p:cNvPicPr>
          <p:nvPr/>
        </p:nvPicPr>
        <p:blipFill>
          <a:blip r:embed="rId4"/>
          <a:stretch>
            <a:fillRect/>
          </a:stretch>
        </p:blipFill>
        <p:spPr>
          <a:xfrm>
            <a:off x="5940794" y="2184904"/>
            <a:ext cx="2157493" cy="306620"/>
          </a:xfrm>
          <a:prstGeom prst="rect">
            <a:avLst/>
          </a:prstGeom>
        </p:spPr>
      </p:pic>
      <p:pic>
        <p:nvPicPr>
          <p:cNvPr id="12" name="Picture 11">
            <a:extLst>
              <a:ext uri="{FF2B5EF4-FFF2-40B4-BE49-F238E27FC236}">
                <a16:creationId xmlns:a16="http://schemas.microsoft.com/office/drawing/2014/main" id="{8BAD4F8F-CC2B-95A6-92E3-5F240F7541BD}"/>
              </a:ext>
            </a:extLst>
          </p:cNvPr>
          <p:cNvPicPr>
            <a:picLocks noChangeAspect="1"/>
          </p:cNvPicPr>
          <p:nvPr/>
        </p:nvPicPr>
        <p:blipFill>
          <a:blip r:embed="rId5"/>
          <a:stretch>
            <a:fillRect/>
          </a:stretch>
        </p:blipFill>
        <p:spPr>
          <a:xfrm>
            <a:off x="1109008" y="2133015"/>
            <a:ext cx="2167125" cy="290426"/>
          </a:xfrm>
          <a:prstGeom prst="rect">
            <a:avLst/>
          </a:prstGeom>
        </p:spPr>
      </p:pic>
    </p:spTree>
    <p:extLst>
      <p:ext uri="{BB962C8B-B14F-4D97-AF65-F5344CB8AC3E}">
        <p14:creationId xmlns:p14="http://schemas.microsoft.com/office/powerpoint/2010/main" val="2321186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FE1658D-9941-E478-6B04-E9CCCB2E7B64}"/>
              </a:ext>
            </a:extLst>
          </p:cNvPr>
          <p:cNvSpPr>
            <a:spLocks noGrp="1"/>
          </p:cNvSpPr>
          <p:nvPr>
            <p:ph type="pic" sz="quarter" idx="14"/>
          </p:nvPr>
        </p:nvSpPr>
        <p:spPr>
          <a:xfrm>
            <a:off x="0" y="888763"/>
            <a:ext cx="9144000" cy="4254738"/>
          </a:xfrm>
        </p:spPr>
        <p:txBody>
          <a:bodyPr/>
          <a:lstStyle/>
          <a:p>
            <a:pPr marL="0" lvl="0" indent="0">
              <a:lnSpc>
                <a:spcPct val="107000"/>
              </a:lnSpc>
              <a:buNone/>
            </a:pPr>
            <a:r>
              <a:rPr lang="en-GB" sz="1800" b="1" kern="100">
                <a:effectLst/>
                <a:latin typeface="Arial" panose="020B0604020202020204" pitchFamily="34" charset="0"/>
                <a:ea typeface="Aptos" panose="020B0004020202020204" pitchFamily="34" charset="0"/>
                <a:cs typeface="Times New Roman" panose="02020603050405020304" pitchFamily="18" charset="0"/>
              </a:rPr>
              <a:t>Option 1:</a:t>
            </a:r>
            <a:endParaRPr lang="en-GB" sz="1800" b="1" kern="100">
              <a:latin typeface="Arial" panose="020B0604020202020204" pitchFamily="34" charset="0"/>
              <a:ea typeface="Aptos" panose="020B0004020202020204" pitchFamily="34" charset="0"/>
              <a:cs typeface="Times New Roman" panose="02020603050405020304" pitchFamily="18" charset="0"/>
            </a:endParaRPr>
          </a:p>
          <a:p>
            <a:pPr marL="0" lvl="0" indent="0">
              <a:lnSpc>
                <a:spcPct val="107000"/>
              </a:lnSpc>
              <a:buNone/>
            </a:pPr>
            <a:r>
              <a:rPr lang="en-GB" sz="1800" b="1" i="1" kern="100">
                <a:effectLst/>
                <a:ea typeface="Aptos" panose="020B0004020202020204" pitchFamily="34" charset="0"/>
                <a:cs typeface="Times New Roman" panose="02020603050405020304" pitchFamily="18" charset="0"/>
              </a:rPr>
              <a:t>The experience column is a combination of skills &amp; knowledge statements to assess &amp; evidence experience.</a:t>
            </a:r>
            <a:endParaRPr lang="en-GB" sz="1800" b="1" i="1"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106CED55-170D-B1CB-268A-B8F02F147958}"/>
              </a:ext>
            </a:extLst>
          </p:cNvPr>
          <p:cNvSpPr>
            <a:spLocks noGrp="1"/>
          </p:cNvSpPr>
          <p:nvPr>
            <p:ph type="title"/>
          </p:nvPr>
        </p:nvSpPr>
        <p:spPr>
          <a:xfrm>
            <a:off x="360000" y="288000"/>
            <a:ext cx="8453614" cy="504000"/>
          </a:xfrm>
        </p:spPr>
        <p:txBody>
          <a:bodyPr/>
          <a:lstStyle/>
          <a:p>
            <a:r>
              <a:rPr lang="en-GB"/>
              <a:t>Experience.</a:t>
            </a:r>
          </a:p>
        </p:txBody>
      </p:sp>
      <p:sp>
        <p:nvSpPr>
          <p:cNvPr id="5" name="TextBox 4">
            <a:extLst>
              <a:ext uri="{FF2B5EF4-FFF2-40B4-BE49-F238E27FC236}">
                <a16:creationId xmlns:a16="http://schemas.microsoft.com/office/drawing/2014/main" id="{234B158A-90F3-4AD9-EEA8-9917EAA0C299}"/>
              </a:ext>
            </a:extLst>
          </p:cNvPr>
          <p:cNvSpPr txBox="1"/>
          <p:nvPr/>
        </p:nvSpPr>
        <p:spPr>
          <a:xfrm>
            <a:off x="971999" y="1908000"/>
            <a:ext cx="6984000" cy="3139321"/>
          </a:xfrm>
          <a:prstGeom prst="rect">
            <a:avLst/>
          </a:prstGeom>
          <a:gradFill flip="none" rotWithShape="1">
            <a:gsLst>
              <a:gs pos="67000">
                <a:srgbClr val="FF0000"/>
              </a:gs>
              <a:gs pos="40000">
                <a:srgbClr val="92D050"/>
              </a:gs>
            </a:gsLst>
            <a:lin ang="5400000" scaled="1"/>
            <a:tileRect/>
          </a:gradFill>
        </p:spPr>
        <p:txBody>
          <a:bodyPr wrap="square" lIns="91440" tIns="45720" rIns="91440" bIns="45720" rtlCol="0" anchor="t">
            <a:spAutoFit/>
          </a:bodyPr>
          <a:lstStyle/>
          <a:p>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en-GB" sz="1800" kern="100">
                <a:effectLst/>
                <a:latin typeface="Arial"/>
                <a:ea typeface="Aptos" panose="020B0004020202020204" pitchFamily="34" charset="0"/>
                <a:cs typeface="Times New Roman"/>
              </a:rPr>
              <a:t>Easy to measure</a:t>
            </a:r>
          </a:p>
          <a:p>
            <a:pPr marL="285750" indent="-285750">
              <a:buFont typeface="Arial" panose="020B0604020202020204" pitchFamily="34" charset="0"/>
              <a:buChar char="•"/>
            </a:pPr>
            <a:r>
              <a:rPr lang="en-GB" kern="100">
                <a:latin typeface="Arial"/>
                <a:ea typeface="Aptos" panose="020B0004020202020204" pitchFamily="34" charset="0"/>
                <a:cs typeface="Times New Roman"/>
              </a:rPr>
              <a:t>Easy to </a:t>
            </a:r>
            <a:r>
              <a:rPr lang="en-GB" sz="1800" kern="100">
                <a:effectLst/>
                <a:latin typeface="Arial"/>
                <a:ea typeface="Aptos" panose="020B0004020202020204" pitchFamily="34" charset="0"/>
                <a:cs typeface="Times New Roman"/>
              </a:rPr>
              <a:t>quantify</a:t>
            </a:r>
          </a:p>
          <a:p>
            <a:endParaRPr lang="en-GB" kern="100">
              <a:latin typeface="Arial" panose="020B0604020202020204" pitchFamily="34" charset="0"/>
              <a:ea typeface="Aptos" panose="020B0004020202020204" pitchFamily="34" charset="0"/>
              <a:cs typeface="Times New Roman" panose="02020603050405020304" pitchFamily="18" charset="0"/>
            </a:endParaRPr>
          </a:p>
          <a:p>
            <a:endParaRPr lang="en-GB" sz="1800" kern="100">
              <a:effectLst/>
              <a:latin typeface="Arial" panose="020B0604020202020204" pitchFamily="34" charset="0"/>
              <a:ea typeface="Aptos" panose="020B0004020202020204" pitchFamily="34" charset="0"/>
              <a:cs typeface="Times New Roman" panose="02020603050405020304" pitchFamily="18" charset="0"/>
            </a:endParaRPr>
          </a:p>
          <a:p>
            <a:endParaRPr lang="en-GB" sz="1800" b="1" u="sng" kern="100">
              <a:solidFill>
                <a:srgbClr val="F2F2F2"/>
              </a:solidFill>
              <a:effectLst/>
              <a:latin typeface="Arial" panose="020B06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en-GB" sz="1800" kern="100">
                <a:solidFill>
                  <a:schemeClr val="bg1">
                    <a:lumMod val="95000"/>
                  </a:schemeClr>
                </a:solidFill>
                <a:effectLst/>
                <a:latin typeface="Arial"/>
                <a:ea typeface="Aptos" panose="020B0004020202020204" pitchFamily="34" charset="0"/>
                <a:cs typeface="Times New Roman"/>
              </a:rPr>
              <a:t>No evidence of employment within the industry </a:t>
            </a:r>
          </a:p>
          <a:p>
            <a:pPr marL="285750" indent="-285750">
              <a:buFont typeface="Arial" panose="020B0604020202020204" pitchFamily="34" charset="0"/>
              <a:buChar char="•"/>
            </a:pPr>
            <a:r>
              <a:rPr lang="en-GB" kern="100">
                <a:solidFill>
                  <a:schemeClr val="bg1">
                    <a:lumMod val="95000"/>
                  </a:schemeClr>
                </a:solidFill>
                <a:latin typeface="Arial"/>
                <a:ea typeface="Aptos" panose="020B0004020202020204" pitchFamily="34" charset="0"/>
                <a:cs typeface="Times New Roman"/>
              </a:rPr>
              <a:t>No evidence of </a:t>
            </a:r>
            <a:r>
              <a:rPr lang="en-GB" sz="1800" kern="100">
                <a:solidFill>
                  <a:schemeClr val="bg1">
                    <a:lumMod val="95000"/>
                  </a:schemeClr>
                </a:solidFill>
                <a:effectLst/>
                <a:latin typeface="Arial"/>
                <a:ea typeface="Aptos" panose="020B0004020202020204" pitchFamily="34" charset="0"/>
                <a:cs typeface="Times New Roman"/>
              </a:rPr>
              <a:t>ongoing development or CPD </a:t>
            </a:r>
          </a:p>
          <a:p>
            <a:pPr marL="285750" indent="-285750">
              <a:buFont typeface="Arial" panose="020B0604020202020204" pitchFamily="34" charset="0"/>
              <a:buChar char="•"/>
            </a:pPr>
            <a:r>
              <a:rPr lang="en-GB" kern="100">
                <a:solidFill>
                  <a:schemeClr val="bg1">
                    <a:lumMod val="95000"/>
                  </a:schemeClr>
                </a:solidFill>
                <a:cs typeface="Times New Roman"/>
              </a:rPr>
              <a:t>Time consuming to assess and gather evidence</a:t>
            </a:r>
          </a:p>
          <a:p>
            <a:endParaRPr lang="en-GB"/>
          </a:p>
          <a:p>
            <a:endParaRPr lang="en-GB">
              <a:cs typeface="Arial" panose="020B0604020202020204"/>
            </a:endParaRPr>
          </a:p>
        </p:txBody>
      </p:sp>
      <p:pic>
        <p:nvPicPr>
          <p:cNvPr id="6" name="Graphic 5" descr="Thumbs up sign outline">
            <a:extLst>
              <a:ext uri="{FF2B5EF4-FFF2-40B4-BE49-F238E27FC236}">
                <a16:creationId xmlns:a16="http://schemas.microsoft.com/office/drawing/2014/main" id="{12E8314C-F4DE-E033-AAFD-BE3C9962E5C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411432" y="2114550"/>
            <a:ext cx="914400" cy="914400"/>
          </a:xfrm>
          <a:prstGeom prst="rect">
            <a:avLst/>
          </a:prstGeom>
        </p:spPr>
      </p:pic>
      <p:pic>
        <p:nvPicPr>
          <p:cNvPr id="8" name="Graphic 7" descr="Thumbs Down outline">
            <a:extLst>
              <a:ext uri="{FF2B5EF4-FFF2-40B4-BE49-F238E27FC236}">
                <a16:creationId xmlns:a16="http://schemas.microsoft.com/office/drawing/2014/main" id="{169A168B-5E54-E067-F003-8C19ABEE911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411432" y="3819991"/>
            <a:ext cx="914400" cy="914400"/>
          </a:xfrm>
          <a:prstGeom prst="rect">
            <a:avLst/>
          </a:prstGeom>
        </p:spPr>
      </p:pic>
    </p:spTree>
    <p:extLst>
      <p:ext uri="{BB962C8B-B14F-4D97-AF65-F5344CB8AC3E}">
        <p14:creationId xmlns:p14="http://schemas.microsoft.com/office/powerpoint/2010/main" val="1779101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9DF336-BD2C-ACE8-FDB3-9CBF9EC46EF4}"/>
            </a:ext>
          </a:extLst>
        </p:cNvPr>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C728134-313F-D010-87FF-7F445E90D232}"/>
              </a:ext>
            </a:extLst>
          </p:cNvPr>
          <p:cNvSpPr>
            <a:spLocks noGrp="1"/>
          </p:cNvSpPr>
          <p:nvPr>
            <p:ph type="pic" sz="quarter" idx="14"/>
          </p:nvPr>
        </p:nvSpPr>
        <p:spPr>
          <a:xfrm>
            <a:off x="0" y="1025495"/>
            <a:ext cx="9144000" cy="4118006"/>
          </a:xfrm>
        </p:spPr>
        <p:txBody>
          <a:bodyPr/>
          <a:lstStyle/>
          <a:p>
            <a:pPr marL="0" lvl="0" indent="0" algn="ctr">
              <a:lnSpc>
                <a:spcPct val="107000"/>
              </a:lnSpc>
              <a:buNone/>
            </a:pPr>
            <a:endParaRPr lang="en-GB" sz="1800" kern="100">
              <a:effectLst/>
              <a:ea typeface="Aptos" panose="020B0004020202020204" pitchFamily="34" charset="0"/>
              <a:cs typeface="Times New Roman" panose="02020603050405020304" pitchFamily="18" charset="0"/>
            </a:endParaRPr>
          </a:p>
          <a:p>
            <a:pPr marL="0" lvl="0" indent="0" algn="ctr">
              <a:lnSpc>
                <a:spcPct val="107000"/>
              </a:lnSpc>
              <a:buNone/>
            </a:pPr>
            <a:r>
              <a:rPr lang="en-GB" sz="13800" kern="100">
                <a:effectLst/>
                <a:ea typeface="Aptos" panose="020B0004020202020204" pitchFamily="34" charset="0"/>
                <a:cs typeface="Times New Roman" panose="02020603050405020304" pitchFamily="18" charset="0"/>
              </a:rPr>
              <a:t>?</a:t>
            </a:r>
            <a:endParaRPr lang="en-GB" sz="138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F3A1E945-7350-634F-BDA5-9E228A7B78F9}"/>
              </a:ext>
            </a:extLst>
          </p:cNvPr>
          <p:cNvSpPr>
            <a:spLocks noGrp="1"/>
          </p:cNvSpPr>
          <p:nvPr>
            <p:ph type="title"/>
          </p:nvPr>
        </p:nvSpPr>
        <p:spPr>
          <a:xfrm>
            <a:off x="360000" y="288000"/>
            <a:ext cx="8453614" cy="504000"/>
          </a:xfrm>
        </p:spPr>
        <p:txBody>
          <a:bodyPr/>
          <a:lstStyle/>
          <a:p>
            <a:r>
              <a:rPr lang="en-GB"/>
              <a:t>Option 1.</a:t>
            </a:r>
          </a:p>
        </p:txBody>
      </p:sp>
    </p:spTree>
    <p:extLst>
      <p:ext uri="{BB962C8B-B14F-4D97-AF65-F5344CB8AC3E}">
        <p14:creationId xmlns:p14="http://schemas.microsoft.com/office/powerpoint/2010/main" val="3975985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overs">
  <a:themeElements>
    <a:clrScheme name="CITB - PowerPoint">
      <a:dk1>
        <a:srgbClr val="4D5D68"/>
      </a:dk1>
      <a:lt1>
        <a:srgbClr val="FFFFFF"/>
      </a:lt1>
      <a:dk2>
        <a:srgbClr val="B5BFC8"/>
      </a:dk2>
      <a:lt2>
        <a:srgbClr val="F7F3ED"/>
      </a:lt2>
      <a:accent1>
        <a:srgbClr val="00A4C0"/>
      </a:accent1>
      <a:accent2>
        <a:srgbClr val="B1006D"/>
      </a:accent2>
      <a:accent3>
        <a:srgbClr val="00B1EB"/>
      </a:accent3>
      <a:accent4>
        <a:srgbClr val="6561A8"/>
      </a:accent4>
      <a:accent5>
        <a:srgbClr val="F6A700"/>
      </a:accent5>
      <a:accent6>
        <a:srgbClr val="7F8D99"/>
      </a:accent6>
      <a:hlink>
        <a:srgbClr val="002C6D"/>
      </a:hlink>
      <a:folHlink>
        <a:srgbClr val="00B1E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CITB_Presentation_Resources.pptx  -  Read-Only" id="{11EBDB13-DA2E-49E4-80AD-65F616D503BF}" vid="{15A49967-154F-4AFD-8B13-422B6189DD41}"/>
    </a:ext>
  </a:extLst>
</a:theme>
</file>

<file path=ppt/theme/theme2.xml><?xml version="1.0" encoding="utf-8"?>
<a:theme xmlns:a="http://schemas.openxmlformats.org/drawingml/2006/main" name="Main Slides">
  <a:themeElements>
    <a:clrScheme name="Custom 3">
      <a:dk1>
        <a:srgbClr val="4D5D68"/>
      </a:dk1>
      <a:lt1>
        <a:srgbClr val="FFFFFF"/>
      </a:lt1>
      <a:dk2>
        <a:srgbClr val="B5BFC8"/>
      </a:dk2>
      <a:lt2>
        <a:srgbClr val="F7F3ED"/>
      </a:lt2>
      <a:accent1>
        <a:srgbClr val="00A4C0"/>
      </a:accent1>
      <a:accent2>
        <a:srgbClr val="B1006D"/>
      </a:accent2>
      <a:accent3>
        <a:srgbClr val="00B1EB"/>
      </a:accent3>
      <a:accent4>
        <a:srgbClr val="6561A8"/>
      </a:accent4>
      <a:accent5>
        <a:srgbClr val="F6A700"/>
      </a:accent5>
      <a:accent6>
        <a:srgbClr val="9F915E"/>
      </a:accent6>
      <a:hlink>
        <a:srgbClr val="002C6D"/>
      </a:hlink>
      <a:folHlink>
        <a:srgbClr val="00B1E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TB_Presentation_Resources.pptx  -  Read-Only" id="{11EBDB13-DA2E-49E4-80AD-65F616D503BF}" vid="{765B0193-17BD-4BA7-AE46-8BA1C898DC0A}"/>
    </a:ext>
  </a:extLst>
</a:theme>
</file>

<file path=ppt/theme/theme3.xml><?xml version="1.0" encoding="utf-8"?>
<a:theme xmlns:a="http://schemas.openxmlformats.org/drawingml/2006/main" name="CITB_PPT_Template_16_9_04.04.17">
  <a:themeElements>
    <a:clrScheme name="Custom 3">
      <a:dk1>
        <a:srgbClr val="4D5D68"/>
      </a:dk1>
      <a:lt1>
        <a:srgbClr val="FFFFFF"/>
      </a:lt1>
      <a:dk2>
        <a:srgbClr val="B5BFC8"/>
      </a:dk2>
      <a:lt2>
        <a:srgbClr val="F7F3ED"/>
      </a:lt2>
      <a:accent1>
        <a:srgbClr val="00A4C0"/>
      </a:accent1>
      <a:accent2>
        <a:srgbClr val="B1006D"/>
      </a:accent2>
      <a:accent3>
        <a:srgbClr val="00B1EB"/>
      </a:accent3>
      <a:accent4>
        <a:srgbClr val="6561A8"/>
      </a:accent4>
      <a:accent5>
        <a:srgbClr val="F6A700"/>
      </a:accent5>
      <a:accent6>
        <a:srgbClr val="9F915E"/>
      </a:accent6>
      <a:hlink>
        <a:srgbClr val="002C6D"/>
      </a:hlink>
      <a:folHlink>
        <a:srgbClr val="00B1E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esentation3" id="{6399B623-2C94-A34F-890A-55EBC599B26D}" vid="{3A1E20AA-A2EB-AE49-8506-485A6A2AC57E}"/>
    </a:ext>
  </a:extLst>
</a:theme>
</file>

<file path=ppt/theme/theme4.xml><?xml version="1.0" encoding="utf-8"?>
<a:theme xmlns:a="http://schemas.openxmlformats.org/drawingml/2006/main" name="1_Main Slides">
  <a:themeElements>
    <a:clrScheme name="CITB - PowerPoint">
      <a:dk1>
        <a:srgbClr val="4D5D68"/>
      </a:dk1>
      <a:lt1>
        <a:srgbClr val="FFFFFF"/>
      </a:lt1>
      <a:dk2>
        <a:srgbClr val="B5BFC8"/>
      </a:dk2>
      <a:lt2>
        <a:srgbClr val="F7F3ED"/>
      </a:lt2>
      <a:accent1>
        <a:srgbClr val="00A4C0"/>
      </a:accent1>
      <a:accent2>
        <a:srgbClr val="B1006D"/>
      </a:accent2>
      <a:accent3>
        <a:srgbClr val="00B1EB"/>
      </a:accent3>
      <a:accent4>
        <a:srgbClr val="6561A8"/>
      </a:accent4>
      <a:accent5>
        <a:srgbClr val="F6A700"/>
      </a:accent5>
      <a:accent6>
        <a:srgbClr val="7F8D99"/>
      </a:accent6>
      <a:hlink>
        <a:srgbClr val="002C6D"/>
      </a:hlink>
      <a:folHlink>
        <a:srgbClr val="00B1E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TB_Presentation_Template.pptx  -  Read-Only" id="{1F88971F-CA1E-4A5A-9A0A-865706CE7FC5}" vid="{92644E2A-8B36-4982-9BA1-134807989A16}"/>
    </a:ext>
  </a:extLst>
</a:theme>
</file>

<file path=ppt/theme/theme5.xml><?xml version="1.0" encoding="utf-8"?>
<a:theme xmlns:a="http://schemas.openxmlformats.org/drawingml/2006/main" name="2_Main Slides">
  <a:themeElements>
    <a:clrScheme name="CITB - PowerPoint">
      <a:dk1>
        <a:srgbClr val="4D5D68"/>
      </a:dk1>
      <a:lt1>
        <a:srgbClr val="FFFFFF"/>
      </a:lt1>
      <a:dk2>
        <a:srgbClr val="B5BFC8"/>
      </a:dk2>
      <a:lt2>
        <a:srgbClr val="F7F3ED"/>
      </a:lt2>
      <a:accent1>
        <a:srgbClr val="00A4C0"/>
      </a:accent1>
      <a:accent2>
        <a:srgbClr val="B1006D"/>
      </a:accent2>
      <a:accent3>
        <a:srgbClr val="00B1EB"/>
      </a:accent3>
      <a:accent4>
        <a:srgbClr val="6561A8"/>
      </a:accent4>
      <a:accent5>
        <a:srgbClr val="F6A700"/>
      </a:accent5>
      <a:accent6>
        <a:srgbClr val="7F8D99"/>
      </a:accent6>
      <a:hlink>
        <a:srgbClr val="002C6D"/>
      </a:hlink>
      <a:folHlink>
        <a:srgbClr val="00B1E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TB_PPT_Template_4/3_04.04.17" id="{4B94A233-7E30-6E46-87EB-C73E278C447F}" vid="{E6C8640B-74C0-9C49-AD74-E928B9AD1A33}"/>
    </a:ext>
  </a:extLst>
</a:theme>
</file>

<file path=ppt/theme/theme6.xml><?xml version="1.0" encoding="utf-8"?>
<a:theme xmlns:a="http://schemas.openxmlformats.org/drawingml/2006/main" name="3_Main Slides">
  <a:themeElements>
    <a:clrScheme name="CITB - PowerPoint">
      <a:dk1>
        <a:srgbClr val="4D5D68"/>
      </a:dk1>
      <a:lt1>
        <a:srgbClr val="FFFFFF"/>
      </a:lt1>
      <a:dk2>
        <a:srgbClr val="B5BFC8"/>
      </a:dk2>
      <a:lt2>
        <a:srgbClr val="F7F3ED"/>
      </a:lt2>
      <a:accent1>
        <a:srgbClr val="00A4C0"/>
      </a:accent1>
      <a:accent2>
        <a:srgbClr val="B1006D"/>
      </a:accent2>
      <a:accent3>
        <a:srgbClr val="00B1EB"/>
      </a:accent3>
      <a:accent4>
        <a:srgbClr val="6561A8"/>
      </a:accent4>
      <a:accent5>
        <a:srgbClr val="F6A700"/>
      </a:accent5>
      <a:accent6>
        <a:srgbClr val="7F8D99"/>
      </a:accent6>
      <a:hlink>
        <a:srgbClr val="002C6D"/>
      </a:hlink>
      <a:folHlink>
        <a:srgbClr val="00B1E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TB_Presentation_Template.pptx  -  Read-Only" id="{1F88971F-CA1E-4A5A-9A0A-865706CE7FC5}" vid="{92644E2A-8B36-4982-9BA1-134807989A16}"/>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6DF27A1311BDD43BADB2C07FDF64E9B" ma:contentTypeVersion="14" ma:contentTypeDescription="Create a new document." ma:contentTypeScope="" ma:versionID="f3800e5555244adf5ae8f90fa710545a">
  <xsd:schema xmlns:xsd="http://www.w3.org/2001/XMLSchema" xmlns:xs="http://www.w3.org/2001/XMLSchema" xmlns:p="http://schemas.microsoft.com/office/2006/metadata/properties" xmlns:ns2="b6257cc8-dcda-4a7f-8372-7e09157faba4" xmlns:ns3="55f056f1-0b50-4bcf-a437-ef598767da06" targetNamespace="http://schemas.microsoft.com/office/2006/metadata/properties" ma:root="true" ma:fieldsID="d2e1b342a0e64537a91b0bd941018f55" ns2:_="" ns3:_="">
    <xsd:import namespace="b6257cc8-dcda-4a7f-8372-7e09157faba4"/>
    <xsd:import namespace="55f056f1-0b50-4bcf-a437-ef598767da06"/>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SearchPropertie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257cc8-dcda-4a7f-8372-7e09157faba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382b8372-5806-4e0e-8ccd-509566ef9375"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5f056f1-0b50-4bcf-a437-ef598767da06"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e61d97b2-c4fb-4d9c-b043-16bb8140dcb9}" ma:internalName="TaxCatchAll" ma:showField="CatchAllData" ma:web="55f056f1-0b50-4bcf-a437-ef598767da06">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b6257cc8-dcda-4a7f-8372-7e09157faba4">
      <Terms xmlns="http://schemas.microsoft.com/office/infopath/2007/PartnerControls"/>
    </lcf76f155ced4ddcb4097134ff3c332f>
    <TaxCatchAll xmlns="55f056f1-0b50-4bcf-a437-ef598767da06" xsi:nil="true"/>
    <SharedWithUsers xmlns="55f056f1-0b50-4bcf-a437-ef598767da06">
      <UserInfo>
        <DisplayName>Darren Withers</DisplayName>
        <AccountId>30</AccountId>
        <AccountType/>
      </UserInfo>
      <UserInfo>
        <DisplayName>Vanessa Freeman</DisplayName>
        <AccountId>23</AccountId>
        <AccountType/>
      </UserInfo>
      <UserInfo>
        <DisplayName>Victoria Morris</DisplayName>
        <AccountId>24</AccountId>
        <AccountType/>
      </UserInfo>
      <UserInfo>
        <DisplayName>Christopher Simpson</DisplayName>
        <AccountId>25</AccountId>
        <AccountType/>
      </UserInfo>
      <UserInfo>
        <DisplayName>Richard Bullock</DisplayName>
        <AccountId>22</AccountId>
        <AccountType/>
      </UserInfo>
      <UserInfo>
        <DisplayName>Lucie Wright</DisplayName>
        <AccountId>32</AccountId>
        <AccountType/>
      </UserInfo>
      <UserInfo>
        <DisplayName>Amy Nelson</DisplayName>
        <AccountId>35</AccountId>
        <AccountType/>
      </UserInfo>
      <UserInfo>
        <DisplayName>Corrina Arey</DisplayName>
        <AccountId>36</AccountId>
        <AccountType/>
      </UserInfo>
      <UserInfo>
        <DisplayName>Stephen Dunwell</DisplayName>
        <AccountId>37</AccountId>
        <AccountType/>
      </UserInfo>
      <UserInfo>
        <DisplayName>Jade Turner</DisplayName>
        <AccountId>38</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178AB40-9105-4CA4-9A96-47E75B4E02B1}"/>
</file>

<file path=customXml/itemProps2.xml><?xml version="1.0" encoding="utf-8"?>
<ds:datastoreItem xmlns:ds="http://schemas.openxmlformats.org/officeDocument/2006/customXml" ds:itemID="{ADA2F698-BDB2-424E-A635-CC7BDC794132}">
  <ds:schemaRefs>
    <ds:schemaRef ds:uri="72e1be1e-2d94-4ca8-b669-4ffd779dfb48"/>
    <ds:schemaRef ds:uri="http://purl.org/dc/terms/"/>
    <ds:schemaRef ds:uri="http://schemas.microsoft.com/office/infopath/2007/PartnerControl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e6f1b952-d3b0-4ac6-88a3-afb0e4435927"/>
    <ds:schemaRef ds:uri="http://www.w3.org/XML/1998/namespace"/>
    <ds:schemaRef ds:uri="http://purl.org/dc/dcmitype/"/>
  </ds:schemaRefs>
</ds:datastoreItem>
</file>

<file path=customXml/itemProps3.xml><?xml version="1.0" encoding="utf-8"?>
<ds:datastoreItem xmlns:ds="http://schemas.openxmlformats.org/officeDocument/2006/customXml" ds:itemID="{4BCEDE9F-66AC-42C4-AB13-16C195FF42E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CITB_Presentation_Resources</Template>
  <TotalTime>0</TotalTime>
  <Words>1941</Words>
  <Application>Microsoft Office PowerPoint</Application>
  <PresentationFormat>On-screen Show (16:9)</PresentationFormat>
  <Paragraphs>329</Paragraphs>
  <Slides>25</Slides>
  <Notes>24</Notes>
  <HiddenSlides>0</HiddenSlides>
  <MMClips>0</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25</vt:i4>
      </vt:variant>
    </vt:vector>
  </HeadingPairs>
  <TitlesOfParts>
    <vt:vector size="36" baseType="lpstr">
      <vt:lpstr>Aptos</vt:lpstr>
      <vt:lpstr>Arial</vt:lpstr>
      <vt:lpstr>Calibri</vt:lpstr>
      <vt:lpstr>Symbol</vt:lpstr>
      <vt:lpstr>Times New Roman</vt:lpstr>
      <vt:lpstr>Covers</vt:lpstr>
      <vt:lpstr>Main Slides</vt:lpstr>
      <vt:lpstr>CITB_PPT_Template_16_9_04.04.17</vt:lpstr>
      <vt:lpstr>1_Main Slides</vt:lpstr>
      <vt:lpstr>2_Main Slides</vt:lpstr>
      <vt:lpstr>3_Main Slides</vt:lpstr>
      <vt:lpstr>Competence Frameworks – Defining Experience</vt:lpstr>
      <vt:lpstr>Experience - Introduction</vt:lpstr>
      <vt:lpstr>Experience - Definitions</vt:lpstr>
      <vt:lpstr>Experience - Definitions</vt:lpstr>
      <vt:lpstr>PowerPoint Presentation</vt:lpstr>
      <vt:lpstr>Experience.</vt:lpstr>
      <vt:lpstr>Experience.</vt:lpstr>
      <vt:lpstr>Experience.</vt:lpstr>
      <vt:lpstr>Option 1.</vt:lpstr>
      <vt:lpstr>Experience.</vt:lpstr>
      <vt:lpstr>Experience.</vt:lpstr>
      <vt:lpstr>Option 2.</vt:lpstr>
      <vt:lpstr>Experience.</vt:lpstr>
      <vt:lpstr>Experience.</vt:lpstr>
      <vt:lpstr>Option 3.</vt:lpstr>
      <vt:lpstr>Experience.</vt:lpstr>
      <vt:lpstr>Experience.</vt:lpstr>
      <vt:lpstr>Option 4.</vt:lpstr>
      <vt:lpstr>Experience.</vt:lpstr>
      <vt:lpstr>Experience.</vt:lpstr>
      <vt:lpstr>Experience.</vt:lpstr>
      <vt:lpstr>Option 5.</vt:lpstr>
      <vt:lpstr>Experience - Summary</vt:lpstr>
      <vt:lpstr>PowerPoint Presentation</vt:lpstr>
      <vt:lpstr>Experience.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Strategy &amp; Policy Business Planning</dc:title>
  <dc:creator>Claire Wright</dc:creator>
  <cp:lastModifiedBy>Sean Nugent</cp:lastModifiedBy>
  <cp:revision>1</cp:revision>
  <dcterms:created xsi:type="dcterms:W3CDTF">2023-11-29T20:16:18Z</dcterms:created>
  <dcterms:modified xsi:type="dcterms:W3CDTF">2024-11-19T14:36:08Z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0x010100A6DF27A1311BDD43BADB2C07FDF64E9B</vt:lpwstr>
  </property>
  <property fmtid="{D5CDD505-2E9C-101B-9397-08002B2CF9AE}" pid="3" name="_dlc_DocIdItemGuid">
    <vt:lpwstr>ab1ab913-1738-4272-9307-bc720f80d8a0</vt:lpwstr>
  </property>
  <property fmtid="{D5CDD505-2E9C-101B-9397-08002B2CF9AE}" pid="4" name="MediaServiceImageTags">
    <vt:lpwstr/>
  </property>
</Properties>
</file>