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9" r:id="rId5"/>
  </p:sldIdLst>
  <p:sldSz cx="19799300" cy="21599525"/>
  <p:notesSz cx="9926638" cy="1435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360" userDrawn="1">
          <p15:clr>
            <a:srgbClr val="A4A3A4"/>
          </p15:clr>
        </p15:guide>
        <p15:guide id="5" orient="horz" pos="8805" userDrawn="1">
          <p15:clr>
            <a:srgbClr val="A4A3A4"/>
          </p15:clr>
        </p15:guide>
        <p15:guide id="7" orient="horz" pos="1360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3D46BBA-51C4-B45A-96C8-248B4BD823A4}" name="Marion Marsland" initials="MM" userId="S::marionmarsland@tica.uk.com::5f2b63a3-50ab-42c9-ade1-2575fedf2cf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81" autoAdjust="0"/>
    <p:restoredTop sz="94660"/>
  </p:normalViewPr>
  <p:slideViewPr>
    <p:cSldViewPr snapToGrid="0">
      <p:cViewPr>
        <p:scale>
          <a:sx n="33" d="100"/>
          <a:sy n="33" d="100"/>
        </p:scale>
        <p:origin x="2628" y="306"/>
      </p:cViewPr>
      <p:guideLst>
        <p:guide pos="1360"/>
        <p:guide orient="horz" pos="8805"/>
        <p:guide orient="horz" pos="1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tish Patel" userId="58cbd427-5c8c-470b-8ee0-144b2fe41784" providerId="ADAL" clId="{FDFCF247-00A5-4015-B084-B0F39E91E062}"/>
    <pc:docChg chg="undo custSel modSld">
      <pc:chgData name="Satish Patel" userId="58cbd427-5c8c-470b-8ee0-144b2fe41784" providerId="ADAL" clId="{FDFCF247-00A5-4015-B084-B0F39E91E062}" dt="2024-04-10T10:57:43.893" v="67" actId="1076"/>
      <pc:docMkLst>
        <pc:docMk/>
      </pc:docMkLst>
      <pc:sldChg chg="addSp delSp modSp mod">
        <pc:chgData name="Satish Patel" userId="58cbd427-5c8c-470b-8ee0-144b2fe41784" providerId="ADAL" clId="{FDFCF247-00A5-4015-B084-B0F39E91E062}" dt="2024-04-10T10:57:43.893" v="67" actId="1076"/>
        <pc:sldMkLst>
          <pc:docMk/>
          <pc:sldMk cId="3564461907" sldId="259"/>
        </pc:sldMkLst>
        <pc:spChg chg="del">
          <ac:chgData name="Satish Patel" userId="58cbd427-5c8c-470b-8ee0-144b2fe41784" providerId="ADAL" clId="{FDFCF247-00A5-4015-B084-B0F39E91E062}" dt="2024-04-10T10:55:32.940" v="29" actId="478"/>
          <ac:spMkLst>
            <pc:docMk/>
            <pc:sldMk cId="3564461907" sldId="259"/>
            <ac:spMk id="64" creationId="{00C4B58A-3234-4F01-7CB5-F50101895DF6}"/>
          </ac:spMkLst>
        </pc:spChg>
        <pc:spChg chg="mod">
          <ac:chgData name="Satish Patel" userId="58cbd427-5c8c-470b-8ee0-144b2fe41784" providerId="ADAL" clId="{FDFCF247-00A5-4015-B084-B0F39E91E062}" dt="2024-04-10T10:57:43.893" v="67" actId="1076"/>
          <ac:spMkLst>
            <pc:docMk/>
            <pc:sldMk cId="3564461907" sldId="259"/>
            <ac:spMk id="65" creationId="{5C9A8905-46BA-35A4-1978-DAE3208648B0}"/>
          </ac:spMkLst>
        </pc:spChg>
        <pc:spChg chg="mod">
          <ac:chgData name="Satish Patel" userId="58cbd427-5c8c-470b-8ee0-144b2fe41784" providerId="ADAL" clId="{FDFCF247-00A5-4015-B084-B0F39E91E062}" dt="2024-04-10T10:55:41.196" v="30" actId="14100"/>
          <ac:spMkLst>
            <pc:docMk/>
            <pc:sldMk cId="3564461907" sldId="259"/>
            <ac:spMk id="66" creationId="{35F7433F-AD3B-78B7-9EBE-2C4FFBC71653}"/>
          </ac:spMkLst>
        </pc:spChg>
        <pc:spChg chg="mod">
          <ac:chgData name="Satish Patel" userId="58cbd427-5c8c-470b-8ee0-144b2fe41784" providerId="ADAL" clId="{FDFCF247-00A5-4015-B084-B0F39E91E062}" dt="2024-04-10T10:57:37.093" v="66" actId="1076"/>
          <ac:spMkLst>
            <pc:docMk/>
            <pc:sldMk cId="3564461907" sldId="259"/>
            <ac:spMk id="67" creationId="{D73CCC4F-1F53-08AC-9462-B214F2AE78E8}"/>
          </ac:spMkLst>
        </pc:spChg>
        <pc:spChg chg="mod">
          <ac:chgData name="Satish Patel" userId="58cbd427-5c8c-470b-8ee0-144b2fe41784" providerId="ADAL" clId="{FDFCF247-00A5-4015-B084-B0F39E91E062}" dt="2024-04-10T10:54:34.775" v="28" actId="1036"/>
          <ac:spMkLst>
            <pc:docMk/>
            <pc:sldMk cId="3564461907" sldId="259"/>
            <ac:spMk id="92" creationId="{C72DCE91-75C1-EE65-5E9A-B1369A77BF67}"/>
          </ac:spMkLst>
        </pc:spChg>
        <pc:spChg chg="mod">
          <ac:chgData name="Satish Patel" userId="58cbd427-5c8c-470b-8ee0-144b2fe41784" providerId="ADAL" clId="{FDFCF247-00A5-4015-B084-B0F39E91E062}" dt="2024-04-10T10:57:10.655" v="46" actId="1037"/>
          <ac:spMkLst>
            <pc:docMk/>
            <pc:sldMk cId="3564461907" sldId="259"/>
            <ac:spMk id="93" creationId="{BC2A2ED6-3046-F2A0-CE8B-B75AF3EA4F01}"/>
          </ac:spMkLst>
        </pc:spChg>
        <pc:spChg chg="mod">
          <ac:chgData name="Satish Patel" userId="58cbd427-5c8c-470b-8ee0-144b2fe41784" providerId="ADAL" clId="{FDFCF247-00A5-4015-B084-B0F39E91E062}" dt="2024-04-10T10:57:10.655" v="46" actId="1037"/>
          <ac:spMkLst>
            <pc:docMk/>
            <pc:sldMk cId="3564461907" sldId="259"/>
            <ac:spMk id="103" creationId="{8B08EB34-48B2-9A81-FFC6-D53700603D10}"/>
          </ac:spMkLst>
        </pc:spChg>
        <pc:spChg chg="mod">
          <ac:chgData name="Satish Patel" userId="58cbd427-5c8c-470b-8ee0-144b2fe41784" providerId="ADAL" clId="{FDFCF247-00A5-4015-B084-B0F39E91E062}" dt="2024-04-10T10:57:10.655" v="46" actId="1037"/>
          <ac:spMkLst>
            <pc:docMk/>
            <pc:sldMk cId="3564461907" sldId="259"/>
            <ac:spMk id="104" creationId="{124AFE8A-063D-0DCD-322F-2279270EC084}"/>
          </ac:spMkLst>
        </pc:spChg>
        <pc:spChg chg="mod">
          <ac:chgData name="Satish Patel" userId="58cbd427-5c8c-470b-8ee0-144b2fe41784" providerId="ADAL" clId="{FDFCF247-00A5-4015-B084-B0F39E91E062}" dt="2024-04-10T10:57:10.655" v="46" actId="1037"/>
          <ac:spMkLst>
            <pc:docMk/>
            <pc:sldMk cId="3564461907" sldId="259"/>
            <ac:spMk id="123" creationId="{1860C5AE-37A9-68A9-FF3C-F546972B1C5C}"/>
          </ac:spMkLst>
        </pc:spChg>
        <pc:spChg chg="mod">
          <ac:chgData name="Satish Patel" userId="58cbd427-5c8c-470b-8ee0-144b2fe41784" providerId="ADAL" clId="{FDFCF247-00A5-4015-B084-B0F39E91E062}" dt="2024-04-10T10:57:10.655" v="46" actId="1037"/>
          <ac:spMkLst>
            <pc:docMk/>
            <pc:sldMk cId="3564461907" sldId="259"/>
            <ac:spMk id="125" creationId="{AC2199AC-E897-EA3C-7257-826D90ADB28E}"/>
          </ac:spMkLst>
        </pc:spChg>
        <pc:spChg chg="mod">
          <ac:chgData name="Satish Patel" userId="58cbd427-5c8c-470b-8ee0-144b2fe41784" providerId="ADAL" clId="{FDFCF247-00A5-4015-B084-B0F39E91E062}" dt="2024-04-10T10:53:34.486" v="15" actId="20577"/>
          <ac:spMkLst>
            <pc:docMk/>
            <pc:sldMk cId="3564461907" sldId="259"/>
            <ac:spMk id="167" creationId="{BBBB0FC9-36A3-8CE1-A115-1C28D977BB7C}"/>
          </ac:spMkLst>
        </pc:spChg>
        <pc:cxnChg chg="add mod">
          <ac:chgData name="Satish Patel" userId="58cbd427-5c8c-470b-8ee0-144b2fe41784" providerId="ADAL" clId="{FDFCF247-00A5-4015-B084-B0F39E91E062}" dt="2024-04-10T10:57:23.718" v="65" actId="1038"/>
          <ac:cxnSpMkLst>
            <pc:docMk/>
            <pc:sldMk cId="3564461907" sldId="259"/>
            <ac:cxnSpMk id="4" creationId="{2BA666A6-5A3E-3410-9D6C-6ED3BE5D56E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3534924"/>
            <a:ext cx="16829405" cy="7519835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11344752"/>
            <a:ext cx="14849475" cy="5214884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1149975"/>
            <a:ext cx="4269224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1149975"/>
            <a:ext cx="12560181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5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5384888"/>
            <a:ext cx="17076896" cy="8984801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4454688"/>
            <a:ext cx="17076896" cy="472489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5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49979"/>
            <a:ext cx="1707689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5294885"/>
            <a:ext cx="837603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7889827"/>
            <a:ext cx="837603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5294885"/>
            <a:ext cx="841728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7889827"/>
            <a:ext cx="841728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3109937"/>
            <a:ext cx="10023396" cy="15349662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3109937"/>
            <a:ext cx="10023396" cy="15349662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4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1149979"/>
            <a:ext cx="1707689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5749874"/>
            <a:ext cx="1707689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20019564"/>
            <a:ext cx="668226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0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779162" y="9044543"/>
            <a:ext cx="18667073" cy="234234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cxnSpLocks/>
          </p:cNvCxnSpPr>
          <p:nvPr/>
        </p:nvCxnSpPr>
        <p:spPr>
          <a:xfrm flipV="1">
            <a:off x="10921733" y="3601322"/>
            <a:ext cx="0" cy="1695982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779163" y="15700828"/>
            <a:ext cx="18667076" cy="317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cxnSpLocks/>
          </p:cNvCxnSpPr>
          <p:nvPr/>
        </p:nvCxnSpPr>
        <p:spPr>
          <a:xfrm flipV="1">
            <a:off x="5403142" y="10163215"/>
            <a:ext cx="0" cy="100713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779163" y="18873549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3130550" y="15944648"/>
            <a:ext cx="4549012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</a:t>
            </a:r>
            <a:b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TBC. Not a current requirement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680135" y="19732857"/>
            <a:ext cx="152141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628519" y="17052556"/>
            <a:ext cx="1521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Access to site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5DD169B-F07D-C379-1758-9F80D898ED45}"/>
              </a:ext>
            </a:extLst>
          </p:cNvPr>
          <p:cNvSpPr/>
          <p:nvPr/>
        </p:nvSpPr>
        <p:spPr>
          <a:xfrm>
            <a:off x="3172292" y="12071903"/>
            <a:ext cx="4534453" cy="30369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and actively undertaking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L4 NVQ Diploma in Licensed Asbestos Removal for Contract Managers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L4 Diploma in Licensed Asbestos Removal for Contract Managers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72DCE91-75C1-EE65-5E9A-B1369A77BF67}"/>
              </a:ext>
            </a:extLst>
          </p:cNvPr>
          <p:cNvSpPr/>
          <p:nvPr/>
        </p:nvSpPr>
        <p:spPr>
          <a:xfrm>
            <a:off x="779880" y="11382888"/>
            <a:ext cx="18647309" cy="43179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-121036" y="13295363"/>
            <a:ext cx="302052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Route to baseline competence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841C2C6-7240-5810-2EC4-F5F8D97B18C5}"/>
              </a:ext>
            </a:extLst>
          </p:cNvPr>
          <p:cNvSpPr/>
          <p:nvPr/>
        </p:nvSpPr>
        <p:spPr>
          <a:xfrm>
            <a:off x="786229" y="7189977"/>
            <a:ext cx="18667073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598565" y="9878043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 rot="16200000">
            <a:off x="457468" y="7816137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Re-validation of Competence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786229" y="4506162"/>
            <a:ext cx="18667073" cy="2697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80B27B-D806-F812-7BB7-917CA4A46CE0}"/>
              </a:ext>
            </a:extLst>
          </p:cNvPr>
          <p:cNvSpPr/>
          <p:nvPr/>
        </p:nvSpPr>
        <p:spPr>
          <a:xfrm>
            <a:off x="2667020" y="5395114"/>
            <a:ext cx="16431141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N/A</a:t>
            </a:r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457468" y="5560459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Higher Level Education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3E410DA-A55D-D95C-99C1-56729386ABCB}"/>
              </a:ext>
            </a:extLst>
          </p:cNvPr>
          <p:cNvSpPr/>
          <p:nvPr/>
        </p:nvSpPr>
        <p:spPr>
          <a:xfrm>
            <a:off x="786229" y="2634664"/>
            <a:ext cx="18647305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C2199AC-E897-EA3C-7257-826D90ADB28E}"/>
              </a:ext>
            </a:extLst>
          </p:cNvPr>
          <p:cNvSpPr txBox="1"/>
          <p:nvPr/>
        </p:nvSpPr>
        <p:spPr>
          <a:xfrm rot="16200000">
            <a:off x="457467" y="3309138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Re-validation of Competence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3141701" y="19112215"/>
            <a:ext cx="4565045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Entrant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8675688" y="19114098"/>
            <a:ext cx="4488934" cy="8939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Partially Trained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</p:cNvCxnSpPr>
          <p:nvPr/>
        </p:nvCxnSpPr>
        <p:spPr>
          <a:xfrm flipV="1">
            <a:off x="16365804" y="10535445"/>
            <a:ext cx="60078" cy="1034250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1D9127-D5DB-64C0-C4C4-39F542F81AC3}"/>
              </a:ext>
            </a:extLst>
          </p:cNvPr>
          <p:cNvGrpSpPr/>
          <p:nvPr/>
        </p:nvGrpSpPr>
        <p:grpSpPr>
          <a:xfrm>
            <a:off x="17368942" y="160165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66C01A26-3E87-7450-83FA-B1D6545554E9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AEC5687-A494-5B05-ABF4-DA87CC014D5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4B7AE5-1BC5-F2BE-AF0D-D98D8C18D32D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E07D564-B91D-4B95-0ED2-5D2F1EA8682A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701140" y="656525"/>
            <a:ext cx="15618360" cy="11827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Route to Competence: Licensed Asbestos Contract Manager</a:t>
            </a:r>
            <a:endParaRPr lang="en-GB" sz="4000" b="1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543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v2.0</a:t>
            </a:r>
          </a:p>
          <a:p>
            <a:r>
              <a:rPr lang="en-GB" sz="1543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2024-04-10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213F09-6373-2724-38AA-5A65EE71A99E}"/>
              </a:ext>
            </a:extLst>
          </p:cNvPr>
          <p:cNvSpPr/>
          <p:nvPr/>
        </p:nvSpPr>
        <p:spPr>
          <a:xfrm>
            <a:off x="2667019" y="3062800"/>
            <a:ext cx="16431141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N/A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56E8CC-CD87-A7EF-A4FB-A9B10B863775}"/>
              </a:ext>
            </a:extLst>
          </p:cNvPr>
          <p:cNvSpPr/>
          <p:nvPr/>
        </p:nvSpPr>
        <p:spPr>
          <a:xfrm>
            <a:off x="8674715" y="12054727"/>
            <a:ext cx="4447945" cy="30369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and actively undertaking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L4 NVQ Diploma in Licensed Asbestos Removal for Contract Managers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L4 Diploma in Licensed Asbestos Removal for Contract Managers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6E0DC56-7DAD-1E94-C668-07E0CE30B418}"/>
              </a:ext>
            </a:extLst>
          </p:cNvPr>
          <p:cNvSpPr/>
          <p:nvPr/>
        </p:nvSpPr>
        <p:spPr>
          <a:xfrm>
            <a:off x="8675689" y="15942057"/>
            <a:ext cx="4488934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</a:t>
            </a:r>
            <a:b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TBC. Not a current requirement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D2DB93-BB31-7498-62EB-D26F93BEAF76}"/>
              </a:ext>
            </a:extLst>
          </p:cNvPr>
          <p:cNvSpPr/>
          <p:nvPr/>
        </p:nvSpPr>
        <p:spPr>
          <a:xfrm>
            <a:off x="14163905" y="12071903"/>
            <a:ext cx="4447945" cy="303695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and actively undertaking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L4 NVQ Diploma in Licensed Asbestos Removal for Contract Managers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L4 Diploma in Licensed Asbestos Removal for Contract Managers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5CC9DBB-6EEB-63A6-2DE6-72D3E9FC56E9}"/>
              </a:ext>
            </a:extLst>
          </p:cNvPr>
          <p:cNvSpPr/>
          <p:nvPr/>
        </p:nvSpPr>
        <p:spPr>
          <a:xfrm>
            <a:off x="2667019" y="7498903"/>
            <a:ext cx="16449656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Training Needs Analysis and identified SKEB gaps closed with appropriate training in 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accordance with the Control of Asbestos Regulations 2012.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A5D7E8-4DF1-D0AC-D726-FA1080EE9A98}"/>
              </a:ext>
            </a:extLst>
          </p:cNvPr>
          <p:cNvSpPr/>
          <p:nvPr/>
        </p:nvSpPr>
        <p:spPr>
          <a:xfrm>
            <a:off x="2710080" y="9334060"/>
            <a:ext cx="16191777" cy="160176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Completion of L4 NVQ Diploma in Licensed Asbestos Removal for Contract Managers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L4 Diploma in Licensed Asbestos Removal for Contract Managers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F4A6CC6-B335-57E0-6562-6535F39DEBBF}"/>
              </a:ext>
            </a:extLst>
          </p:cNvPr>
          <p:cNvSpPr/>
          <p:nvPr/>
        </p:nvSpPr>
        <p:spPr>
          <a:xfrm>
            <a:off x="3141700" y="20215477"/>
            <a:ext cx="4565045" cy="69133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Lacks </a:t>
            </a:r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SKEB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700C104-5825-E142-52F0-ABAA176D9249}"/>
              </a:ext>
            </a:extLst>
          </p:cNvPr>
          <p:cNvSpPr/>
          <p:nvPr/>
        </p:nvSpPr>
        <p:spPr>
          <a:xfrm>
            <a:off x="8672665" y="20228715"/>
            <a:ext cx="4491957" cy="69133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SKEB. 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63949FE-D676-FE5F-7C5D-F0B4F8224FFE}"/>
              </a:ext>
            </a:extLst>
          </p:cNvPr>
          <p:cNvSpPr/>
          <p:nvPr/>
        </p:nvSpPr>
        <p:spPr>
          <a:xfrm>
            <a:off x="3122424" y="17285978"/>
            <a:ext cx="4584322" cy="123612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TNA, ACAD/ITAP/UKATA/ARCA New Contract Manager Course, HS&amp;E Test, ACAD/AMI Trained Worker CSCS Card (3 year’s validity with no renewal)</a:t>
            </a:r>
            <a:endParaRPr lang="en-GB" sz="1600" dirty="0">
              <a:solidFill>
                <a:schemeClr val="tx1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EB736EA-9669-100D-FBD8-8AE1BA657753}"/>
              </a:ext>
            </a:extLst>
          </p:cNvPr>
          <p:cNvSpPr/>
          <p:nvPr/>
        </p:nvSpPr>
        <p:spPr>
          <a:xfrm>
            <a:off x="14136721" y="17285978"/>
            <a:ext cx="4458166" cy="140896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ACAD/ITAP/UKATA/ARCA Licensed Asbestos Manager Refresher/New Licensed Contract Manager Training Certificate, HS&amp;E Test, ACAD/AMI Trained Worker CSCS Card (1 year’s validity with no renewal)</a:t>
            </a:r>
            <a:endParaRPr lang="en-GB" sz="1600" dirty="0">
              <a:solidFill>
                <a:schemeClr val="tx1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BDC873E-8DE3-7BBD-82FA-046B52F59930}"/>
              </a:ext>
            </a:extLst>
          </p:cNvPr>
          <p:cNvSpPr/>
          <p:nvPr/>
        </p:nvSpPr>
        <p:spPr>
          <a:xfrm>
            <a:off x="8675688" y="17229454"/>
            <a:ext cx="4464050" cy="146549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ACAD/ITAP/UKATA/ARCA Licensed Asbestos Manager Refresher/New Licensed Contract Manager Training Certificate, HS&amp;E Test, ACAD/AMI Trained Worker CSCS Card (3 year’s validity with no renewal)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4163904" y="19050007"/>
            <a:ext cx="4447946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Experienced Manager</a:t>
            </a:r>
            <a:endParaRPr lang="en-GB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86B3D1-4721-3E32-0ACE-4CD265BEA2E5}"/>
              </a:ext>
            </a:extLst>
          </p:cNvPr>
          <p:cNvSpPr/>
          <p:nvPr/>
        </p:nvSpPr>
        <p:spPr>
          <a:xfrm>
            <a:off x="14147800" y="15955306"/>
            <a:ext cx="4447086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</a:t>
            </a:r>
            <a:b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TBC. Not a current requirement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4163905" y="20228715"/>
            <a:ext cx="4491957" cy="69133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SKEB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BA666A6-5A3E-3410-9D6C-6ED3BE5D56E0}"/>
              </a:ext>
            </a:extLst>
          </p:cNvPr>
          <p:cNvCxnSpPr>
            <a:cxnSpLocks/>
          </p:cNvCxnSpPr>
          <p:nvPr/>
        </p:nvCxnSpPr>
        <p:spPr>
          <a:xfrm>
            <a:off x="2156147" y="2645235"/>
            <a:ext cx="0" cy="184532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4461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E7A499-8010-47B3-ACF2-410D80AE6D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0167A7-C425-4966-B1B5-52091F7CC121}">
  <ds:schemaRefs>
    <ds:schemaRef ds:uri="http://schemas.microsoft.com/office/2006/metadata/properties"/>
    <ds:schemaRef ds:uri="06b6d370-9aeb-4293-883c-13a097712751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d716290a-d141-42cc-9274-69398a959bd8"/>
    <ds:schemaRef ds:uri="http://www.w3.org/XML/1998/namespace"/>
    <ds:schemaRef ds:uri="3787e621-ffdd-4c85-9b3a-d333e8871c5b"/>
    <ds:schemaRef ds:uri="43feaa4f-a86e-434d-997d-797353f18357"/>
  </ds:schemaRefs>
</ds:datastoreItem>
</file>

<file path=customXml/itemProps3.xml><?xml version="1.0" encoding="utf-8"?>
<ds:datastoreItem xmlns:ds="http://schemas.openxmlformats.org/officeDocument/2006/customXml" ds:itemID="{E611B24C-B451-486D-A877-639110AF6B2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4100</TotalTime>
  <Words>325</Words>
  <Application>Microsoft Office PowerPoint</Application>
  <PresentationFormat>Custom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Satish Patel</cp:lastModifiedBy>
  <cp:revision>14</cp:revision>
  <cp:lastPrinted>2024-02-23T16:33:10Z</cp:lastPrinted>
  <dcterms:created xsi:type="dcterms:W3CDTF">2023-03-20T09:13:18Z</dcterms:created>
  <dcterms:modified xsi:type="dcterms:W3CDTF">2024-04-10T10:57:54Z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0x010100CB4C9139A969BD43B7EDBC016D4D953A</vt:lpwstr>
  </property>
  <property fmtid="{D5CDD505-2E9C-101B-9397-08002B2CF9AE}" pid="3" name="Order">
    <vt:r8>722800</vt:r8>
  </property>
  <property fmtid="{D5CDD505-2E9C-101B-9397-08002B2CF9AE}" pid="4" name="MediaServiceImageTags">
    <vt:lpwstr/>
  </property>
</Properties>
</file>