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4"/>
  </p:sldMasterIdLst>
  <p:sldIdLst>
    <p:sldId id="257" r:id="rId5"/>
  </p:sldIdLst>
  <p:sldSz cx="19799300" cy="21599525"/>
  <p:notesSz cx="9926638" cy="1435576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3" pos="12042" userDrawn="1">
          <p15:clr>
            <a:srgbClr val="A4A3A4"/>
          </p15:clr>
        </p15:guide>
        <p15:guide id="5" orient="horz" pos="8805" userDrawn="1">
          <p15:clr>
            <a:srgbClr val="A4A3A4"/>
          </p15:clr>
        </p15:guide>
        <p15:guide id="7" orient="horz" pos="13606" userDrawn="1">
          <p15:clr>
            <a:srgbClr val="A4A3A4"/>
          </p15:clr>
        </p15:guide>
        <p15:guide id="8" pos="1677" userDrawn="1">
          <p15:clr>
            <a:srgbClr val="A4A3A4"/>
          </p15:clr>
        </p15:guide>
        <p15:guide id="10" orient="horz" pos="7710" userDrawn="1">
          <p15:clr>
            <a:srgbClr val="A4A3A4"/>
          </p15:clr>
        </p15:guide>
        <p15:guide id="11" pos="6871" userDrawn="1">
          <p15:clr>
            <a:srgbClr val="A4A3A4"/>
          </p15:clr>
        </p15:guide>
        <p15:guide id="12" pos="1972" userDrawn="1">
          <p15:clr>
            <a:srgbClr val="A4A3A4"/>
          </p15:clr>
        </p15:guide>
        <p15:guide id="13" pos="4853" userDrawn="1">
          <p15:clr>
            <a:srgbClr val="A4A3A4"/>
          </p15:clr>
        </p15:guide>
        <p15:guide id="14" pos="5465" userDrawn="1">
          <p15:clr>
            <a:srgbClr val="A4A3A4"/>
          </p15:clr>
        </p15:guide>
        <p15:guide id="15" pos="8277" userDrawn="1">
          <p15:clr>
            <a:srgbClr val="A4A3A4"/>
          </p15:clr>
        </p15:guide>
        <p15:guide id="16" pos="8912" userDrawn="1">
          <p15:clr>
            <a:srgbClr val="A4A3A4"/>
          </p15:clr>
        </p15:guide>
        <p15:guide id="17" pos="11724" userDrawn="1">
          <p15:clr>
            <a:srgbClr val="A4A3A4"/>
          </p15:clr>
        </p15:guide>
        <p15:guide id="18" orient="horz" pos="9933" userDrawn="1">
          <p15:clr>
            <a:srgbClr val="A4A3A4"/>
          </p15:clr>
        </p15:guide>
        <p15:guide id="19" orient="horz" pos="10341" userDrawn="1">
          <p15:clr>
            <a:srgbClr val="A4A3A4"/>
          </p15:clr>
        </p15:guide>
        <p15:guide id="20" orient="horz" pos="11906" userDrawn="1">
          <p15:clr>
            <a:srgbClr val="A4A3A4"/>
          </p15:clr>
        </p15:guide>
        <p15:guide id="21" orient="horz" pos="12749" userDrawn="1">
          <p15:clr>
            <a:srgbClr val="A4A3A4"/>
          </p15:clr>
        </p15:guide>
        <p15:guide id="22" pos="10341" userDrawn="1">
          <p15:clr>
            <a:srgbClr val="A4A3A4"/>
          </p15:clr>
        </p15:guide>
        <p15:guide id="23" orient="horz" pos="11724" userDrawn="1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43D46BBA-51C4-B45A-96C8-248B4BD823A4}" name="Marion Marsland" initials="MM" userId="S::marionmarsland@tica.uk.com::5f2b63a3-50ab-42c9-ade1-2575fedf2cfc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B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5381" autoAdjust="0"/>
    <p:restoredTop sz="94660"/>
  </p:normalViewPr>
  <p:slideViewPr>
    <p:cSldViewPr snapToGrid="0">
      <p:cViewPr varScale="1">
        <p:scale>
          <a:sx n="36" d="100"/>
          <a:sy n="36" d="100"/>
        </p:scale>
        <p:origin x="2436" y="120"/>
      </p:cViewPr>
      <p:guideLst>
        <p:guide pos="12042"/>
        <p:guide orient="horz" pos="8805"/>
        <p:guide orient="horz" pos="13606"/>
        <p:guide pos="1677"/>
        <p:guide orient="horz" pos="7710"/>
        <p:guide pos="6871"/>
        <p:guide pos="1972"/>
        <p:guide pos="4853"/>
        <p:guide pos="5465"/>
        <p:guide pos="8277"/>
        <p:guide pos="8912"/>
        <p:guide pos="11724"/>
        <p:guide orient="horz" pos="9933"/>
        <p:guide orient="horz" pos="10341"/>
        <p:guide orient="horz" pos="11906"/>
        <p:guide orient="horz" pos="12749"/>
        <p:guide pos="10341"/>
        <p:guide orient="horz" pos="1172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11" Type="http://schemas.microsoft.com/office/2018/10/relationships/authors" Target="authors.xml"/><Relationship Id="rId5" Type="http://schemas.openxmlformats.org/officeDocument/2006/relationships/slide" Target="slides/slide1.xml"/><Relationship Id="rId10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tish Patel" userId="58cbd427-5c8c-470b-8ee0-144b2fe41784" providerId="ADAL" clId="{98C4A93C-A456-49B2-91B3-9702C2638874}"/>
    <pc:docChg chg="modSld">
      <pc:chgData name="Satish Patel" userId="58cbd427-5c8c-470b-8ee0-144b2fe41784" providerId="ADAL" clId="{98C4A93C-A456-49B2-91B3-9702C2638874}" dt="2024-04-10T10:51:37.909" v="9" actId="20577"/>
      <pc:docMkLst>
        <pc:docMk/>
      </pc:docMkLst>
      <pc:sldChg chg="modSp mod">
        <pc:chgData name="Satish Patel" userId="58cbd427-5c8c-470b-8ee0-144b2fe41784" providerId="ADAL" clId="{98C4A93C-A456-49B2-91B3-9702C2638874}" dt="2024-04-10T10:51:37.909" v="9" actId="20577"/>
        <pc:sldMkLst>
          <pc:docMk/>
          <pc:sldMk cId="1913021277" sldId="257"/>
        </pc:sldMkLst>
        <pc:spChg chg="mod">
          <ac:chgData name="Satish Patel" userId="58cbd427-5c8c-470b-8ee0-144b2fe41784" providerId="ADAL" clId="{98C4A93C-A456-49B2-91B3-9702C2638874}" dt="2024-04-10T10:51:37.909" v="9" actId="20577"/>
          <ac:spMkLst>
            <pc:docMk/>
            <pc:sldMk cId="1913021277" sldId="257"/>
            <ac:spMk id="167" creationId="{BBBB0FC9-36A3-8CE1-A115-1C28D977BB7C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84948" y="3534924"/>
            <a:ext cx="16829405" cy="7519835"/>
          </a:xfrm>
        </p:spPr>
        <p:txBody>
          <a:bodyPr anchor="b"/>
          <a:lstStyle>
            <a:lvl1pPr algn="ctr">
              <a:defRPr sz="1299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74913" y="11344752"/>
            <a:ext cx="14849475" cy="5214884"/>
          </a:xfrm>
        </p:spPr>
        <p:txBody>
          <a:bodyPr/>
          <a:lstStyle>
            <a:lvl1pPr marL="0" indent="0" algn="ctr">
              <a:buNone/>
              <a:defRPr sz="5197"/>
            </a:lvl1pPr>
            <a:lvl2pPr marL="989975" indent="0" algn="ctr">
              <a:buNone/>
              <a:defRPr sz="4331"/>
            </a:lvl2pPr>
            <a:lvl3pPr marL="1979950" indent="0" algn="ctr">
              <a:buNone/>
              <a:defRPr sz="3898"/>
            </a:lvl3pPr>
            <a:lvl4pPr marL="2969925" indent="0" algn="ctr">
              <a:buNone/>
              <a:defRPr sz="3464"/>
            </a:lvl4pPr>
            <a:lvl5pPr marL="3959901" indent="0" algn="ctr">
              <a:buNone/>
              <a:defRPr sz="3464"/>
            </a:lvl5pPr>
            <a:lvl6pPr marL="4949876" indent="0" algn="ctr">
              <a:buNone/>
              <a:defRPr sz="3464"/>
            </a:lvl6pPr>
            <a:lvl7pPr marL="5939851" indent="0" algn="ctr">
              <a:buNone/>
              <a:defRPr sz="3464"/>
            </a:lvl7pPr>
            <a:lvl8pPr marL="6929826" indent="0" algn="ctr">
              <a:buNone/>
              <a:defRPr sz="3464"/>
            </a:lvl8pPr>
            <a:lvl9pPr marL="7919801" indent="0" algn="ctr">
              <a:buNone/>
              <a:defRPr sz="3464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0F55B-BBC7-4945-A3C7-2256EB6386C1}" type="datetimeFigureOut">
              <a:rPr lang="en-GB" smtClean="0"/>
              <a:t>10/04/2024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B3D32-F893-4BF2-B855-1867B244D3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4212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0F55B-BBC7-4945-A3C7-2256EB6386C1}" type="datetimeFigureOut">
              <a:rPr lang="en-GB" smtClean="0"/>
              <a:t>10/04/2024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B3D32-F893-4BF2-B855-1867B244D3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5711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4168875" y="1149975"/>
            <a:ext cx="4269224" cy="1830459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61203" y="1149975"/>
            <a:ext cx="12560181" cy="1830459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0F55B-BBC7-4945-A3C7-2256EB6386C1}" type="datetimeFigureOut">
              <a:rPr lang="en-GB" smtClean="0"/>
              <a:t>10/04/2024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B3D32-F893-4BF2-B855-1867B244D3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95155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0F55B-BBC7-4945-A3C7-2256EB6386C1}" type="datetimeFigureOut">
              <a:rPr lang="en-GB" smtClean="0"/>
              <a:t>10/04/2024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B3D32-F893-4BF2-B855-1867B244D3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55033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50891" y="5384888"/>
            <a:ext cx="17076896" cy="8984801"/>
          </a:xfrm>
        </p:spPr>
        <p:txBody>
          <a:bodyPr anchor="b"/>
          <a:lstStyle>
            <a:lvl1pPr>
              <a:defRPr sz="1299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50891" y="14454688"/>
            <a:ext cx="17076896" cy="4724895"/>
          </a:xfrm>
        </p:spPr>
        <p:txBody>
          <a:bodyPr/>
          <a:lstStyle>
            <a:lvl1pPr marL="0" indent="0">
              <a:buNone/>
              <a:defRPr sz="5197">
                <a:solidFill>
                  <a:schemeClr val="tx1"/>
                </a:solidFill>
              </a:defRPr>
            </a:lvl1pPr>
            <a:lvl2pPr marL="989975" indent="0">
              <a:buNone/>
              <a:defRPr sz="4331">
                <a:solidFill>
                  <a:schemeClr val="tx1">
                    <a:tint val="75000"/>
                  </a:schemeClr>
                </a:solidFill>
              </a:defRPr>
            </a:lvl2pPr>
            <a:lvl3pPr marL="1979950" indent="0">
              <a:buNone/>
              <a:defRPr sz="3898">
                <a:solidFill>
                  <a:schemeClr val="tx1">
                    <a:tint val="75000"/>
                  </a:schemeClr>
                </a:solidFill>
              </a:defRPr>
            </a:lvl3pPr>
            <a:lvl4pPr marL="2969925" indent="0">
              <a:buNone/>
              <a:defRPr sz="3464">
                <a:solidFill>
                  <a:schemeClr val="tx1">
                    <a:tint val="75000"/>
                  </a:schemeClr>
                </a:solidFill>
              </a:defRPr>
            </a:lvl4pPr>
            <a:lvl5pPr marL="3959901" indent="0">
              <a:buNone/>
              <a:defRPr sz="3464">
                <a:solidFill>
                  <a:schemeClr val="tx1">
                    <a:tint val="75000"/>
                  </a:schemeClr>
                </a:solidFill>
              </a:defRPr>
            </a:lvl5pPr>
            <a:lvl6pPr marL="4949876" indent="0">
              <a:buNone/>
              <a:defRPr sz="3464">
                <a:solidFill>
                  <a:schemeClr val="tx1">
                    <a:tint val="75000"/>
                  </a:schemeClr>
                </a:solidFill>
              </a:defRPr>
            </a:lvl6pPr>
            <a:lvl7pPr marL="5939851" indent="0">
              <a:buNone/>
              <a:defRPr sz="3464">
                <a:solidFill>
                  <a:schemeClr val="tx1">
                    <a:tint val="75000"/>
                  </a:schemeClr>
                </a:solidFill>
              </a:defRPr>
            </a:lvl7pPr>
            <a:lvl8pPr marL="6929826" indent="0">
              <a:buNone/>
              <a:defRPr sz="3464">
                <a:solidFill>
                  <a:schemeClr val="tx1">
                    <a:tint val="75000"/>
                  </a:schemeClr>
                </a:solidFill>
              </a:defRPr>
            </a:lvl8pPr>
            <a:lvl9pPr marL="7919801" indent="0">
              <a:buNone/>
              <a:defRPr sz="34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0F55B-BBC7-4945-A3C7-2256EB6386C1}" type="datetimeFigureOut">
              <a:rPr lang="en-GB" smtClean="0"/>
              <a:t>10/04/2024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B3D32-F893-4BF2-B855-1867B244D3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03586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61202" y="5749874"/>
            <a:ext cx="8414703" cy="137047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23395" y="5749874"/>
            <a:ext cx="8414703" cy="137047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0F55B-BBC7-4945-A3C7-2256EB6386C1}" type="datetimeFigureOut">
              <a:rPr lang="en-GB" smtClean="0"/>
              <a:t>10/04/2024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B3D32-F893-4BF2-B855-1867B244D3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27685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63781" y="1149979"/>
            <a:ext cx="17076896" cy="417491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3783" y="5294885"/>
            <a:ext cx="8376031" cy="2594941"/>
          </a:xfrm>
        </p:spPr>
        <p:txBody>
          <a:bodyPr anchor="b"/>
          <a:lstStyle>
            <a:lvl1pPr marL="0" indent="0">
              <a:buNone/>
              <a:defRPr sz="5197" b="1"/>
            </a:lvl1pPr>
            <a:lvl2pPr marL="989975" indent="0">
              <a:buNone/>
              <a:defRPr sz="4331" b="1"/>
            </a:lvl2pPr>
            <a:lvl3pPr marL="1979950" indent="0">
              <a:buNone/>
              <a:defRPr sz="3898" b="1"/>
            </a:lvl3pPr>
            <a:lvl4pPr marL="2969925" indent="0">
              <a:buNone/>
              <a:defRPr sz="3464" b="1"/>
            </a:lvl4pPr>
            <a:lvl5pPr marL="3959901" indent="0">
              <a:buNone/>
              <a:defRPr sz="3464" b="1"/>
            </a:lvl5pPr>
            <a:lvl6pPr marL="4949876" indent="0">
              <a:buNone/>
              <a:defRPr sz="3464" b="1"/>
            </a:lvl6pPr>
            <a:lvl7pPr marL="5939851" indent="0">
              <a:buNone/>
              <a:defRPr sz="3464" b="1"/>
            </a:lvl7pPr>
            <a:lvl8pPr marL="6929826" indent="0">
              <a:buNone/>
              <a:defRPr sz="3464" b="1"/>
            </a:lvl8pPr>
            <a:lvl9pPr marL="7919801" indent="0">
              <a:buNone/>
              <a:defRPr sz="3464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63783" y="7889827"/>
            <a:ext cx="8376031" cy="1160474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0023397" y="5294885"/>
            <a:ext cx="8417281" cy="2594941"/>
          </a:xfrm>
        </p:spPr>
        <p:txBody>
          <a:bodyPr anchor="b"/>
          <a:lstStyle>
            <a:lvl1pPr marL="0" indent="0">
              <a:buNone/>
              <a:defRPr sz="5197" b="1"/>
            </a:lvl1pPr>
            <a:lvl2pPr marL="989975" indent="0">
              <a:buNone/>
              <a:defRPr sz="4331" b="1"/>
            </a:lvl2pPr>
            <a:lvl3pPr marL="1979950" indent="0">
              <a:buNone/>
              <a:defRPr sz="3898" b="1"/>
            </a:lvl3pPr>
            <a:lvl4pPr marL="2969925" indent="0">
              <a:buNone/>
              <a:defRPr sz="3464" b="1"/>
            </a:lvl4pPr>
            <a:lvl5pPr marL="3959901" indent="0">
              <a:buNone/>
              <a:defRPr sz="3464" b="1"/>
            </a:lvl5pPr>
            <a:lvl6pPr marL="4949876" indent="0">
              <a:buNone/>
              <a:defRPr sz="3464" b="1"/>
            </a:lvl6pPr>
            <a:lvl7pPr marL="5939851" indent="0">
              <a:buNone/>
              <a:defRPr sz="3464" b="1"/>
            </a:lvl7pPr>
            <a:lvl8pPr marL="6929826" indent="0">
              <a:buNone/>
              <a:defRPr sz="3464" b="1"/>
            </a:lvl8pPr>
            <a:lvl9pPr marL="7919801" indent="0">
              <a:buNone/>
              <a:defRPr sz="3464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0023397" y="7889827"/>
            <a:ext cx="8417281" cy="1160474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0F55B-BBC7-4945-A3C7-2256EB6386C1}" type="datetimeFigureOut">
              <a:rPr lang="en-GB" smtClean="0"/>
              <a:t>10/04/2024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B3D32-F893-4BF2-B855-1867B244D3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7840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0F55B-BBC7-4945-A3C7-2256EB6386C1}" type="datetimeFigureOut">
              <a:rPr lang="en-GB" smtClean="0"/>
              <a:t>10/04/2024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B3D32-F893-4BF2-B855-1867B244D3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37244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0F55B-BBC7-4945-A3C7-2256EB6386C1}" type="datetimeFigureOut">
              <a:rPr lang="en-GB" smtClean="0"/>
              <a:t>10/04/2024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B3D32-F893-4BF2-B855-1867B244D3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52546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63781" y="1439968"/>
            <a:ext cx="6385790" cy="5039889"/>
          </a:xfrm>
        </p:spPr>
        <p:txBody>
          <a:bodyPr anchor="b"/>
          <a:lstStyle>
            <a:lvl1pPr>
              <a:defRPr sz="692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417281" y="3109937"/>
            <a:ext cx="10023396" cy="15349662"/>
          </a:xfrm>
        </p:spPr>
        <p:txBody>
          <a:bodyPr/>
          <a:lstStyle>
            <a:lvl1pPr>
              <a:defRPr sz="6929"/>
            </a:lvl1pPr>
            <a:lvl2pPr>
              <a:defRPr sz="6063"/>
            </a:lvl2pPr>
            <a:lvl3pPr>
              <a:defRPr sz="5197"/>
            </a:lvl3pPr>
            <a:lvl4pPr>
              <a:defRPr sz="4331"/>
            </a:lvl4pPr>
            <a:lvl5pPr>
              <a:defRPr sz="4331"/>
            </a:lvl5pPr>
            <a:lvl6pPr>
              <a:defRPr sz="4331"/>
            </a:lvl6pPr>
            <a:lvl7pPr>
              <a:defRPr sz="4331"/>
            </a:lvl7pPr>
            <a:lvl8pPr>
              <a:defRPr sz="4331"/>
            </a:lvl8pPr>
            <a:lvl9pPr>
              <a:defRPr sz="433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63781" y="6479857"/>
            <a:ext cx="6385790" cy="12004738"/>
          </a:xfrm>
        </p:spPr>
        <p:txBody>
          <a:bodyPr/>
          <a:lstStyle>
            <a:lvl1pPr marL="0" indent="0">
              <a:buNone/>
              <a:defRPr sz="3464"/>
            </a:lvl1pPr>
            <a:lvl2pPr marL="989975" indent="0">
              <a:buNone/>
              <a:defRPr sz="3031"/>
            </a:lvl2pPr>
            <a:lvl3pPr marL="1979950" indent="0">
              <a:buNone/>
              <a:defRPr sz="2598"/>
            </a:lvl3pPr>
            <a:lvl4pPr marL="2969925" indent="0">
              <a:buNone/>
              <a:defRPr sz="2165"/>
            </a:lvl4pPr>
            <a:lvl5pPr marL="3959901" indent="0">
              <a:buNone/>
              <a:defRPr sz="2165"/>
            </a:lvl5pPr>
            <a:lvl6pPr marL="4949876" indent="0">
              <a:buNone/>
              <a:defRPr sz="2165"/>
            </a:lvl6pPr>
            <a:lvl7pPr marL="5939851" indent="0">
              <a:buNone/>
              <a:defRPr sz="2165"/>
            </a:lvl7pPr>
            <a:lvl8pPr marL="6929826" indent="0">
              <a:buNone/>
              <a:defRPr sz="2165"/>
            </a:lvl8pPr>
            <a:lvl9pPr marL="7919801" indent="0">
              <a:buNone/>
              <a:defRPr sz="216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0F55B-BBC7-4945-A3C7-2256EB6386C1}" type="datetimeFigureOut">
              <a:rPr lang="en-GB" smtClean="0"/>
              <a:t>10/04/2024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B3D32-F893-4BF2-B855-1867B244D3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2428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63781" y="1439968"/>
            <a:ext cx="6385790" cy="5039889"/>
          </a:xfrm>
        </p:spPr>
        <p:txBody>
          <a:bodyPr anchor="b"/>
          <a:lstStyle>
            <a:lvl1pPr>
              <a:defRPr sz="692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417281" y="3109937"/>
            <a:ext cx="10023396" cy="15349662"/>
          </a:xfrm>
        </p:spPr>
        <p:txBody>
          <a:bodyPr anchor="t"/>
          <a:lstStyle>
            <a:lvl1pPr marL="0" indent="0">
              <a:buNone/>
              <a:defRPr sz="6929"/>
            </a:lvl1pPr>
            <a:lvl2pPr marL="989975" indent="0">
              <a:buNone/>
              <a:defRPr sz="6063"/>
            </a:lvl2pPr>
            <a:lvl3pPr marL="1979950" indent="0">
              <a:buNone/>
              <a:defRPr sz="5197"/>
            </a:lvl3pPr>
            <a:lvl4pPr marL="2969925" indent="0">
              <a:buNone/>
              <a:defRPr sz="4331"/>
            </a:lvl4pPr>
            <a:lvl5pPr marL="3959901" indent="0">
              <a:buNone/>
              <a:defRPr sz="4331"/>
            </a:lvl5pPr>
            <a:lvl6pPr marL="4949876" indent="0">
              <a:buNone/>
              <a:defRPr sz="4331"/>
            </a:lvl6pPr>
            <a:lvl7pPr marL="5939851" indent="0">
              <a:buNone/>
              <a:defRPr sz="4331"/>
            </a:lvl7pPr>
            <a:lvl8pPr marL="6929826" indent="0">
              <a:buNone/>
              <a:defRPr sz="4331"/>
            </a:lvl8pPr>
            <a:lvl9pPr marL="7919801" indent="0">
              <a:buNone/>
              <a:defRPr sz="4331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63781" y="6479857"/>
            <a:ext cx="6385790" cy="12004738"/>
          </a:xfrm>
        </p:spPr>
        <p:txBody>
          <a:bodyPr/>
          <a:lstStyle>
            <a:lvl1pPr marL="0" indent="0">
              <a:buNone/>
              <a:defRPr sz="3464"/>
            </a:lvl1pPr>
            <a:lvl2pPr marL="989975" indent="0">
              <a:buNone/>
              <a:defRPr sz="3031"/>
            </a:lvl2pPr>
            <a:lvl3pPr marL="1979950" indent="0">
              <a:buNone/>
              <a:defRPr sz="2598"/>
            </a:lvl3pPr>
            <a:lvl4pPr marL="2969925" indent="0">
              <a:buNone/>
              <a:defRPr sz="2165"/>
            </a:lvl4pPr>
            <a:lvl5pPr marL="3959901" indent="0">
              <a:buNone/>
              <a:defRPr sz="2165"/>
            </a:lvl5pPr>
            <a:lvl6pPr marL="4949876" indent="0">
              <a:buNone/>
              <a:defRPr sz="2165"/>
            </a:lvl6pPr>
            <a:lvl7pPr marL="5939851" indent="0">
              <a:buNone/>
              <a:defRPr sz="2165"/>
            </a:lvl7pPr>
            <a:lvl8pPr marL="6929826" indent="0">
              <a:buNone/>
              <a:defRPr sz="2165"/>
            </a:lvl8pPr>
            <a:lvl9pPr marL="7919801" indent="0">
              <a:buNone/>
              <a:defRPr sz="216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0F55B-BBC7-4945-A3C7-2256EB6386C1}" type="datetimeFigureOut">
              <a:rPr lang="en-GB" smtClean="0"/>
              <a:t>10/04/2024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B3D32-F893-4BF2-B855-1867B244D3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78471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61202" y="1149979"/>
            <a:ext cx="17076896" cy="417491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1202" y="5749874"/>
            <a:ext cx="17076896" cy="137047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61202" y="20019564"/>
            <a:ext cx="4454843" cy="11499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59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10F55B-BBC7-4945-A3C7-2256EB6386C1}" type="datetimeFigureOut">
              <a:rPr lang="en-GB" smtClean="0"/>
              <a:t>10/04/2024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58518" y="20019564"/>
            <a:ext cx="6682264" cy="11499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59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3983255" y="20019564"/>
            <a:ext cx="4454843" cy="11499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59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6B3D32-F893-4BF2-B855-1867B244D3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44046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1979950" rtl="0" eaLnBrk="1" latinLnBrk="0" hangingPunct="1">
        <a:lnSpc>
          <a:spcPct val="90000"/>
        </a:lnSpc>
        <a:spcBef>
          <a:spcPct val="0"/>
        </a:spcBef>
        <a:buNone/>
        <a:defRPr sz="952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4988" indent="-494988" algn="l" defTabSz="1979950" rtl="0" eaLnBrk="1" latinLnBrk="0" hangingPunct="1">
        <a:lnSpc>
          <a:spcPct val="90000"/>
        </a:lnSpc>
        <a:spcBef>
          <a:spcPts val="2165"/>
        </a:spcBef>
        <a:buFont typeface="Arial" panose="020B0604020202020204" pitchFamily="34" charset="0"/>
        <a:buChar char="•"/>
        <a:defRPr sz="6063" kern="1200">
          <a:solidFill>
            <a:schemeClr val="tx1"/>
          </a:solidFill>
          <a:latin typeface="+mn-lt"/>
          <a:ea typeface="+mn-ea"/>
          <a:cs typeface="+mn-cs"/>
        </a:defRPr>
      </a:lvl1pPr>
      <a:lvl2pPr marL="1484963" indent="-494988" algn="l" defTabSz="1979950" rtl="0" eaLnBrk="1" latinLnBrk="0" hangingPunct="1">
        <a:lnSpc>
          <a:spcPct val="90000"/>
        </a:lnSpc>
        <a:spcBef>
          <a:spcPts val="1083"/>
        </a:spcBef>
        <a:buFont typeface="Arial" panose="020B0604020202020204" pitchFamily="34" charset="0"/>
        <a:buChar char="•"/>
        <a:defRPr sz="5197" kern="1200">
          <a:solidFill>
            <a:schemeClr val="tx1"/>
          </a:solidFill>
          <a:latin typeface="+mn-lt"/>
          <a:ea typeface="+mn-ea"/>
          <a:cs typeface="+mn-cs"/>
        </a:defRPr>
      </a:lvl2pPr>
      <a:lvl3pPr marL="2474938" indent="-494988" algn="l" defTabSz="1979950" rtl="0" eaLnBrk="1" latinLnBrk="0" hangingPunct="1">
        <a:lnSpc>
          <a:spcPct val="90000"/>
        </a:lnSpc>
        <a:spcBef>
          <a:spcPts val="1083"/>
        </a:spcBef>
        <a:buFont typeface="Arial" panose="020B0604020202020204" pitchFamily="34" charset="0"/>
        <a:buChar char="•"/>
        <a:defRPr sz="4331" kern="1200">
          <a:solidFill>
            <a:schemeClr val="tx1"/>
          </a:solidFill>
          <a:latin typeface="+mn-lt"/>
          <a:ea typeface="+mn-ea"/>
          <a:cs typeface="+mn-cs"/>
        </a:defRPr>
      </a:lvl3pPr>
      <a:lvl4pPr marL="3464913" indent="-494988" algn="l" defTabSz="1979950" rtl="0" eaLnBrk="1" latinLnBrk="0" hangingPunct="1">
        <a:lnSpc>
          <a:spcPct val="90000"/>
        </a:lnSpc>
        <a:spcBef>
          <a:spcPts val="1083"/>
        </a:spcBef>
        <a:buFont typeface="Arial" panose="020B0604020202020204" pitchFamily="34" charset="0"/>
        <a:buChar char="•"/>
        <a:defRPr sz="3898" kern="1200">
          <a:solidFill>
            <a:schemeClr val="tx1"/>
          </a:solidFill>
          <a:latin typeface="+mn-lt"/>
          <a:ea typeface="+mn-ea"/>
          <a:cs typeface="+mn-cs"/>
        </a:defRPr>
      </a:lvl4pPr>
      <a:lvl5pPr marL="4454888" indent="-494988" algn="l" defTabSz="1979950" rtl="0" eaLnBrk="1" latinLnBrk="0" hangingPunct="1">
        <a:lnSpc>
          <a:spcPct val="90000"/>
        </a:lnSpc>
        <a:spcBef>
          <a:spcPts val="1083"/>
        </a:spcBef>
        <a:buFont typeface="Arial" panose="020B0604020202020204" pitchFamily="34" charset="0"/>
        <a:buChar char="•"/>
        <a:defRPr sz="3898" kern="1200">
          <a:solidFill>
            <a:schemeClr val="tx1"/>
          </a:solidFill>
          <a:latin typeface="+mn-lt"/>
          <a:ea typeface="+mn-ea"/>
          <a:cs typeface="+mn-cs"/>
        </a:defRPr>
      </a:lvl5pPr>
      <a:lvl6pPr marL="5444863" indent="-494988" algn="l" defTabSz="1979950" rtl="0" eaLnBrk="1" latinLnBrk="0" hangingPunct="1">
        <a:lnSpc>
          <a:spcPct val="90000"/>
        </a:lnSpc>
        <a:spcBef>
          <a:spcPts val="1083"/>
        </a:spcBef>
        <a:buFont typeface="Arial" panose="020B0604020202020204" pitchFamily="34" charset="0"/>
        <a:buChar char="•"/>
        <a:defRPr sz="3898" kern="1200">
          <a:solidFill>
            <a:schemeClr val="tx1"/>
          </a:solidFill>
          <a:latin typeface="+mn-lt"/>
          <a:ea typeface="+mn-ea"/>
          <a:cs typeface="+mn-cs"/>
        </a:defRPr>
      </a:lvl6pPr>
      <a:lvl7pPr marL="6434839" indent="-494988" algn="l" defTabSz="1979950" rtl="0" eaLnBrk="1" latinLnBrk="0" hangingPunct="1">
        <a:lnSpc>
          <a:spcPct val="90000"/>
        </a:lnSpc>
        <a:spcBef>
          <a:spcPts val="1083"/>
        </a:spcBef>
        <a:buFont typeface="Arial" panose="020B0604020202020204" pitchFamily="34" charset="0"/>
        <a:buChar char="•"/>
        <a:defRPr sz="3898" kern="1200">
          <a:solidFill>
            <a:schemeClr val="tx1"/>
          </a:solidFill>
          <a:latin typeface="+mn-lt"/>
          <a:ea typeface="+mn-ea"/>
          <a:cs typeface="+mn-cs"/>
        </a:defRPr>
      </a:lvl7pPr>
      <a:lvl8pPr marL="7424814" indent="-494988" algn="l" defTabSz="1979950" rtl="0" eaLnBrk="1" latinLnBrk="0" hangingPunct="1">
        <a:lnSpc>
          <a:spcPct val="90000"/>
        </a:lnSpc>
        <a:spcBef>
          <a:spcPts val="1083"/>
        </a:spcBef>
        <a:buFont typeface="Arial" panose="020B0604020202020204" pitchFamily="34" charset="0"/>
        <a:buChar char="•"/>
        <a:defRPr sz="3898" kern="1200">
          <a:solidFill>
            <a:schemeClr val="tx1"/>
          </a:solidFill>
          <a:latin typeface="+mn-lt"/>
          <a:ea typeface="+mn-ea"/>
          <a:cs typeface="+mn-cs"/>
        </a:defRPr>
      </a:lvl8pPr>
      <a:lvl9pPr marL="8414789" indent="-494988" algn="l" defTabSz="1979950" rtl="0" eaLnBrk="1" latinLnBrk="0" hangingPunct="1">
        <a:lnSpc>
          <a:spcPct val="90000"/>
        </a:lnSpc>
        <a:spcBef>
          <a:spcPts val="1083"/>
        </a:spcBef>
        <a:buFont typeface="Arial" panose="020B0604020202020204" pitchFamily="34" charset="0"/>
        <a:buChar char="•"/>
        <a:defRPr sz="38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979950" rtl="0" eaLnBrk="1" latinLnBrk="0" hangingPunct="1">
        <a:defRPr sz="3898" kern="1200">
          <a:solidFill>
            <a:schemeClr val="tx1"/>
          </a:solidFill>
          <a:latin typeface="+mn-lt"/>
          <a:ea typeface="+mn-ea"/>
          <a:cs typeface="+mn-cs"/>
        </a:defRPr>
      </a:lvl1pPr>
      <a:lvl2pPr marL="989975" algn="l" defTabSz="1979950" rtl="0" eaLnBrk="1" latinLnBrk="0" hangingPunct="1">
        <a:defRPr sz="3898" kern="1200">
          <a:solidFill>
            <a:schemeClr val="tx1"/>
          </a:solidFill>
          <a:latin typeface="+mn-lt"/>
          <a:ea typeface="+mn-ea"/>
          <a:cs typeface="+mn-cs"/>
        </a:defRPr>
      </a:lvl2pPr>
      <a:lvl3pPr marL="1979950" algn="l" defTabSz="1979950" rtl="0" eaLnBrk="1" latinLnBrk="0" hangingPunct="1">
        <a:defRPr sz="3898" kern="1200">
          <a:solidFill>
            <a:schemeClr val="tx1"/>
          </a:solidFill>
          <a:latin typeface="+mn-lt"/>
          <a:ea typeface="+mn-ea"/>
          <a:cs typeface="+mn-cs"/>
        </a:defRPr>
      </a:lvl3pPr>
      <a:lvl4pPr marL="2969925" algn="l" defTabSz="1979950" rtl="0" eaLnBrk="1" latinLnBrk="0" hangingPunct="1">
        <a:defRPr sz="3898" kern="1200">
          <a:solidFill>
            <a:schemeClr val="tx1"/>
          </a:solidFill>
          <a:latin typeface="+mn-lt"/>
          <a:ea typeface="+mn-ea"/>
          <a:cs typeface="+mn-cs"/>
        </a:defRPr>
      </a:lvl4pPr>
      <a:lvl5pPr marL="3959901" algn="l" defTabSz="1979950" rtl="0" eaLnBrk="1" latinLnBrk="0" hangingPunct="1">
        <a:defRPr sz="3898" kern="1200">
          <a:solidFill>
            <a:schemeClr val="tx1"/>
          </a:solidFill>
          <a:latin typeface="+mn-lt"/>
          <a:ea typeface="+mn-ea"/>
          <a:cs typeface="+mn-cs"/>
        </a:defRPr>
      </a:lvl5pPr>
      <a:lvl6pPr marL="4949876" algn="l" defTabSz="1979950" rtl="0" eaLnBrk="1" latinLnBrk="0" hangingPunct="1">
        <a:defRPr sz="3898" kern="1200">
          <a:solidFill>
            <a:schemeClr val="tx1"/>
          </a:solidFill>
          <a:latin typeface="+mn-lt"/>
          <a:ea typeface="+mn-ea"/>
          <a:cs typeface="+mn-cs"/>
        </a:defRPr>
      </a:lvl6pPr>
      <a:lvl7pPr marL="5939851" algn="l" defTabSz="1979950" rtl="0" eaLnBrk="1" latinLnBrk="0" hangingPunct="1">
        <a:defRPr sz="3898" kern="1200">
          <a:solidFill>
            <a:schemeClr val="tx1"/>
          </a:solidFill>
          <a:latin typeface="+mn-lt"/>
          <a:ea typeface="+mn-ea"/>
          <a:cs typeface="+mn-cs"/>
        </a:defRPr>
      </a:lvl7pPr>
      <a:lvl8pPr marL="6929826" algn="l" defTabSz="1979950" rtl="0" eaLnBrk="1" latinLnBrk="0" hangingPunct="1">
        <a:defRPr sz="3898" kern="1200">
          <a:solidFill>
            <a:schemeClr val="tx1"/>
          </a:solidFill>
          <a:latin typeface="+mn-lt"/>
          <a:ea typeface="+mn-ea"/>
          <a:cs typeface="+mn-cs"/>
        </a:defRPr>
      </a:lvl8pPr>
      <a:lvl9pPr marL="7919801" algn="l" defTabSz="1979950" rtl="0" eaLnBrk="1" latinLnBrk="0" hangingPunct="1">
        <a:defRPr sz="38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Rectangle 91">
            <a:extLst>
              <a:ext uri="{FF2B5EF4-FFF2-40B4-BE49-F238E27FC236}">
                <a16:creationId xmlns:a16="http://schemas.microsoft.com/office/drawing/2014/main" id="{C72DCE91-75C1-EE65-5E9A-B1369A77BF67}"/>
              </a:ext>
            </a:extLst>
          </p:cNvPr>
          <p:cNvSpPr/>
          <p:nvPr/>
        </p:nvSpPr>
        <p:spPr>
          <a:xfrm>
            <a:off x="2399698" y="11386885"/>
            <a:ext cx="17066304" cy="442233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543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4" name="Rectangle 93">
            <a:extLst>
              <a:ext uri="{FF2B5EF4-FFF2-40B4-BE49-F238E27FC236}">
                <a16:creationId xmlns:a16="http://schemas.microsoft.com/office/drawing/2014/main" id="{60137C62-549E-BF19-FEA3-F63772C56AEF}"/>
              </a:ext>
            </a:extLst>
          </p:cNvPr>
          <p:cNvSpPr/>
          <p:nvPr/>
        </p:nvSpPr>
        <p:spPr>
          <a:xfrm>
            <a:off x="779162" y="9044543"/>
            <a:ext cx="18667073" cy="2342341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543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38" name="Straight Connector 137">
            <a:extLst>
              <a:ext uri="{FF2B5EF4-FFF2-40B4-BE49-F238E27FC236}">
                <a16:creationId xmlns:a16="http://schemas.microsoft.com/office/drawing/2014/main" id="{F2B3AB32-243F-B420-1462-8DE5175A7671}"/>
              </a:ext>
            </a:extLst>
          </p:cNvPr>
          <p:cNvCxnSpPr>
            <a:cxnSpLocks/>
            <a:stCxn id="50" idx="0"/>
            <a:endCxn id="60" idx="2"/>
          </p:cNvCxnSpPr>
          <p:nvPr/>
        </p:nvCxnSpPr>
        <p:spPr>
          <a:xfrm flipH="1" flipV="1">
            <a:off x="16212356" y="17045476"/>
            <a:ext cx="38465" cy="3199392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6" name="Rectangle 65">
            <a:extLst>
              <a:ext uri="{FF2B5EF4-FFF2-40B4-BE49-F238E27FC236}">
                <a16:creationId xmlns:a16="http://schemas.microsoft.com/office/drawing/2014/main" id="{35F7433F-AD3B-78B7-9EBE-2C4FFBC71653}"/>
              </a:ext>
            </a:extLst>
          </p:cNvPr>
          <p:cNvSpPr/>
          <p:nvPr/>
        </p:nvSpPr>
        <p:spPr>
          <a:xfrm>
            <a:off x="779162" y="15809224"/>
            <a:ext cx="18667077" cy="306492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543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28" name="Straight Connector 127">
            <a:extLst>
              <a:ext uri="{FF2B5EF4-FFF2-40B4-BE49-F238E27FC236}">
                <a16:creationId xmlns:a16="http://schemas.microsoft.com/office/drawing/2014/main" id="{250A42D1-5234-8903-1358-404245FF7537}"/>
              </a:ext>
            </a:extLst>
          </p:cNvPr>
          <p:cNvCxnSpPr>
            <a:cxnSpLocks/>
            <a:stCxn id="48" idx="0"/>
          </p:cNvCxnSpPr>
          <p:nvPr/>
        </p:nvCxnSpPr>
        <p:spPr>
          <a:xfrm flipH="1" flipV="1">
            <a:off x="5402222" y="10193000"/>
            <a:ext cx="57483" cy="10051673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3" name="Rectangle 62">
            <a:extLst>
              <a:ext uri="{FF2B5EF4-FFF2-40B4-BE49-F238E27FC236}">
                <a16:creationId xmlns:a16="http://schemas.microsoft.com/office/drawing/2014/main" id="{9EB86DFE-98EE-3476-30BB-CC07C865617A}"/>
              </a:ext>
            </a:extLst>
          </p:cNvPr>
          <p:cNvSpPr/>
          <p:nvPr/>
        </p:nvSpPr>
        <p:spPr>
          <a:xfrm>
            <a:off x="2399697" y="18873549"/>
            <a:ext cx="17046541" cy="222491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543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189D255A-3F4E-B8D9-5D63-E4FB02F58C01}"/>
              </a:ext>
            </a:extLst>
          </p:cNvPr>
          <p:cNvSpPr/>
          <p:nvPr/>
        </p:nvSpPr>
        <p:spPr>
          <a:xfrm>
            <a:off x="3241044" y="20244673"/>
            <a:ext cx="4437322" cy="664744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Lacks SKEB. </a:t>
            </a:r>
          </a:p>
        </p:txBody>
      </p:sp>
      <p:sp>
        <p:nvSpPr>
          <p:cNvPr id="49" name="Rectangle: Rounded Corners 48">
            <a:extLst>
              <a:ext uri="{FF2B5EF4-FFF2-40B4-BE49-F238E27FC236}">
                <a16:creationId xmlns:a16="http://schemas.microsoft.com/office/drawing/2014/main" id="{CE1E34FF-48A8-ED2A-46A4-E60F9016B64E}"/>
              </a:ext>
            </a:extLst>
          </p:cNvPr>
          <p:cNvSpPr/>
          <p:nvPr/>
        </p:nvSpPr>
        <p:spPr>
          <a:xfrm>
            <a:off x="8686159" y="20240331"/>
            <a:ext cx="4469315" cy="66474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Some SKEB.</a:t>
            </a:r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B0FB41B6-8E4D-56B2-A635-43A09C96BAB3}"/>
              </a:ext>
            </a:extLst>
          </p:cNvPr>
          <p:cNvSpPr/>
          <p:nvPr/>
        </p:nvSpPr>
        <p:spPr>
          <a:xfrm>
            <a:off x="14014078" y="19128613"/>
            <a:ext cx="4455806" cy="893176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Experienced Worker</a:t>
            </a:r>
            <a:endParaRPr lang="en-GB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" name="Rectangle: Rounded Corners 49">
            <a:extLst>
              <a:ext uri="{FF2B5EF4-FFF2-40B4-BE49-F238E27FC236}">
                <a16:creationId xmlns:a16="http://schemas.microsoft.com/office/drawing/2014/main" id="{1F2C4906-3CF3-6EB6-7D40-C065771E469D}"/>
              </a:ext>
            </a:extLst>
          </p:cNvPr>
          <p:cNvSpPr/>
          <p:nvPr/>
        </p:nvSpPr>
        <p:spPr>
          <a:xfrm>
            <a:off x="14031758" y="20244868"/>
            <a:ext cx="4438126" cy="691339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Most SKEB</a:t>
            </a:r>
          </a:p>
        </p:txBody>
      </p:sp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D7E713B9-39C6-BE53-095C-8E2BF3DACC51}"/>
              </a:ext>
            </a:extLst>
          </p:cNvPr>
          <p:cNvSpPr/>
          <p:nvPr/>
        </p:nvSpPr>
        <p:spPr>
          <a:xfrm>
            <a:off x="3223015" y="16099706"/>
            <a:ext cx="4447945" cy="968918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Fire Safety in Buildings – TBC. Not a current requirement</a:t>
            </a:r>
          </a:p>
        </p:txBody>
      </p:sp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2886B3D1-4721-3E32-0ACE-4CD265BEA2E5}"/>
              </a:ext>
            </a:extLst>
          </p:cNvPr>
          <p:cNvSpPr/>
          <p:nvPr/>
        </p:nvSpPr>
        <p:spPr>
          <a:xfrm>
            <a:off x="14012649" y="16076558"/>
            <a:ext cx="4399414" cy="968918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Fire Safety in Buildings – TBC. Not a current requirement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5C9A8905-46BA-35A4-1978-DAE3208648B0}"/>
              </a:ext>
            </a:extLst>
          </p:cNvPr>
          <p:cNvSpPr txBox="1"/>
          <p:nvPr/>
        </p:nvSpPr>
        <p:spPr>
          <a:xfrm rot="16200000">
            <a:off x="805191" y="19657478"/>
            <a:ext cx="1521417" cy="43088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2200" dirty="0">
                <a:latin typeface="Arial" panose="020B0604020202020204" pitchFamily="34" charset="0"/>
                <a:cs typeface="Arial" panose="020B0604020202020204" pitchFamily="34" charset="0"/>
              </a:rPr>
              <a:t>Entrant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D73CCC4F-1F53-08AC-9462-B214F2AE78E8}"/>
              </a:ext>
            </a:extLst>
          </p:cNvPr>
          <p:cNvSpPr txBox="1"/>
          <p:nvPr/>
        </p:nvSpPr>
        <p:spPr>
          <a:xfrm rot="16200000">
            <a:off x="830629" y="17094301"/>
            <a:ext cx="1521417" cy="76944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200" dirty="0">
                <a:latin typeface="Arial" panose="020B0604020202020204" pitchFamily="34" charset="0"/>
                <a:cs typeface="Arial" panose="020B0604020202020204" pitchFamily="34" charset="0"/>
              </a:rPr>
              <a:t>Access to site</a:t>
            </a:r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C5DD169B-F07D-C379-1758-9F80D898ED45}"/>
              </a:ext>
            </a:extLst>
          </p:cNvPr>
          <p:cNvSpPr/>
          <p:nvPr/>
        </p:nvSpPr>
        <p:spPr>
          <a:xfrm>
            <a:off x="3223016" y="11871752"/>
            <a:ext cx="4447945" cy="3488899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Registered and actively undertaking </a:t>
            </a:r>
            <a:r>
              <a:rPr lang="en-GB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2 NVQ</a:t>
            </a:r>
            <a:r>
              <a:rPr lang="en-GB" sz="2400" b="0" i="0" dirty="0">
                <a:solidFill>
                  <a:srgbClr val="666666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Removal of Hazardous Waste (Construction) – Hazardous Waste</a:t>
            </a:r>
            <a:r>
              <a:rPr lang="en-GB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BC2A2ED6-3046-F2A0-CE8B-B75AF3EA4F01}"/>
              </a:ext>
            </a:extLst>
          </p:cNvPr>
          <p:cNvSpPr txBox="1"/>
          <p:nvPr/>
        </p:nvSpPr>
        <p:spPr>
          <a:xfrm rot="16200000">
            <a:off x="62887" y="13092952"/>
            <a:ext cx="3020527" cy="76944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200" dirty="0">
                <a:latin typeface="Arial" panose="020B0604020202020204" pitchFamily="34" charset="0"/>
                <a:cs typeface="Arial" panose="020B0604020202020204" pitchFamily="34" charset="0"/>
              </a:rPr>
              <a:t>Route to baseline competence</a:t>
            </a:r>
          </a:p>
        </p:txBody>
      </p:sp>
      <p:sp>
        <p:nvSpPr>
          <p:cNvPr id="97" name="Rectangle 96">
            <a:extLst>
              <a:ext uri="{FF2B5EF4-FFF2-40B4-BE49-F238E27FC236}">
                <a16:creationId xmlns:a16="http://schemas.microsoft.com/office/drawing/2014/main" id="{0841C2C6-7240-5810-2EC4-F5F8D97B18C5}"/>
              </a:ext>
            </a:extLst>
          </p:cNvPr>
          <p:cNvSpPr/>
          <p:nvPr/>
        </p:nvSpPr>
        <p:spPr>
          <a:xfrm>
            <a:off x="2406765" y="7177277"/>
            <a:ext cx="17046537" cy="186883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543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8B08EB34-48B2-9A81-FFC6-D53700603D10}"/>
              </a:ext>
            </a:extLst>
          </p:cNvPr>
          <p:cNvSpPr txBox="1"/>
          <p:nvPr/>
        </p:nvSpPr>
        <p:spPr>
          <a:xfrm rot="16200000">
            <a:off x="599700" y="9834376"/>
            <a:ext cx="1868837" cy="76944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200" dirty="0">
                <a:latin typeface="Arial" panose="020B0604020202020204" pitchFamily="34" charset="0"/>
                <a:cs typeface="Arial" panose="020B0604020202020204" pitchFamily="34" charset="0"/>
              </a:rPr>
              <a:t>Baseline Competence</a:t>
            </a: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124AFE8A-063D-0DCD-322F-2279270EC084}"/>
              </a:ext>
            </a:extLst>
          </p:cNvPr>
          <p:cNvSpPr txBox="1"/>
          <p:nvPr/>
        </p:nvSpPr>
        <p:spPr>
          <a:xfrm rot="16200000">
            <a:off x="641392" y="7543975"/>
            <a:ext cx="1863519" cy="110799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200" dirty="0">
                <a:latin typeface="Arial" panose="020B0604020202020204" pitchFamily="34" charset="0"/>
                <a:cs typeface="Arial" panose="020B0604020202020204" pitchFamily="34" charset="0"/>
              </a:rPr>
              <a:t>Re-validation of Competence</a:t>
            </a:r>
          </a:p>
        </p:txBody>
      </p:sp>
      <p:sp>
        <p:nvSpPr>
          <p:cNvPr id="106" name="Rectangle 105">
            <a:extLst>
              <a:ext uri="{FF2B5EF4-FFF2-40B4-BE49-F238E27FC236}">
                <a16:creationId xmlns:a16="http://schemas.microsoft.com/office/drawing/2014/main" id="{A3E4748A-DA7C-6E5A-50C0-C3F13DD568FB}"/>
              </a:ext>
            </a:extLst>
          </p:cNvPr>
          <p:cNvSpPr/>
          <p:nvPr/>
        </p:nvSpPr>
        <p:spPr>
          <a:xfrm>
            <a:off x="775911" y="4480762"/>
            <a:ext cx="18677391" cy="269712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543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1860C5AE-37A9-68A9-FF3C-F546972B1C5C}"/>
              </a:ext>
            </a:extLst>
          </p:cNvPr>
          <p:cNvSpPr txBox="1"/>
          <p:nvPr/>
        </p:nvSpPr>
        <p:spPr>
          <a:xfrm rot="16200000">
            <a:off x="621244" y="5448865"/>
            <a:ext cx="1863519" cy="76944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200" dirty="0">
                <a:latin typeface="Arial" panose="020B0604020202020204" pitchFamily="34" charset="0"/>
                <a:cs typeface="Arial" panose="020B0604020202020204" pitchFamily="34" charset="0"/>
              </a:rPr>
              <a:t>Higher Level Education</a:t>
            </a:r>
          </a:p>
        </p:txBody>
      </p:sp>
      <p:sp>
        <p:nvSpPr>
          <p:cNvPr id="124" name="Rectangle 123">
            <a:extLst>
              <a:ext uri="{FF2B5EF4-FFF2-40B4-BE49-F238E27FC236}">
                <a16:creationId xmlns:a16="http://schemas.microsoft.com/office/drawing/2014/main" id="{E3E410DA-A55D-D95C-99C1-56729386ABCB}"/>
              </a:ext>
            </a:extLst>
          </p:cNvPr>
          <p:cNvSpPr/>
          <p:nvPr/>
        </p:nvSpPr>
        <p:spPr>
          <a:xfrm>
            <a:off x="2406765" y="2641669"/>
            <a:ext cx="17039471" cy="184292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543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5" name="TextBox 124">
            <a:extLst>
              <a:ext uri="{FF2B5EF4-FFF2-40B4-BE49-F238E27FC236}">
                <a16:creationId xmlns:a16="http://schemas.microsoft.com/office/drawing/2014/main" id="{AC2199AC-E897-EA3C-7257-826D90ADB28E}"/>
              </a:ext>
            </a:extLst>
          </p:cNvPr>
          <p:cNvSpPr txBox="1"/>
          <p:nvPr/>
        </p:nvSpPr>
        <p:spPr>
          <a:xfrm rot="16200000">
            <a:off x="642444" y="3019432"/>
            <a:ext cx="1863519" cy="110799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200" dirty="0">
                <a:latin typeface="Arial" panose="020B0604020202020204" pitchFamily="34" charset="0"/>
                <a:cs typeface="Arial" panose="020B0604020202020204" pitchFamily="34" charset="0"/>
              </a:rPr>
              <a:t>Re-validation of Competence</a:t>
            </a:r>
          </a:p>
        </p:txBody>
      </p:sp>
      <p:sp>
        <p:nvSpPr>
          <p:cNvPr id="45" name="Rectangle: Rounded Corners 44">
            <a:extLst>
              <a:ext uri="{FF2B5EF4-FFF2-40B4-BE49-F238E27FC236}">
                <a16:creationId xmlns:a16="http://schemas.microsoft.com/office/drawing/2014/main" id="{7A8288BB-0C08-3590-66AD-1047D83A7A54}"/>
              </a:ext>
            </a:extLst>
          </p:cNvPr>
          <p:cNvSpPr/>
          <p:nvPr/>
        </p:nvSpPr>
        <p:spPr>
          <a:xfrm>
            <a:off x="3241044" y="19126729"/>
            <a:ext cx="4437322" cy="89506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New Entrant</a:t>
            </a:r>
          </a:p>
        </p:txBody>
      </p:sp>
      <p:cxnSp>
        <p:nvCxnSpPr>
          <p:cNvPr id="142" name="Straight Connector 141">
            <a:extLst>
              <a:ext uri="{FF2B5EF4-FFF2-40B4-BE49-F238E27FC236}">
                <a16:creationId xmlns:a16="http://schemas.microsoft.com/office/drawing/2014/main" id="{212AAF7D-518A-5DB3-9880-4F24E63A55AC}"/>
              </a:ext>
            </a:extLst>
          </p:cNvPr>
          <p:cNvCxnSpPr>
            <a:cxnSpLocks/>
            <a:stCxn id="60" idx="0"/>
          </p:cNvCxnSpPr>
          <p:nvPr/>
        </p:nvCxnSpPr>
        <p:spPr>
          <a:xfrm flipH="1" flipV="1">
            <a:off x="16072118" y="10019840"/>
            <a:ext cx="140238" cy="605671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8" name="Group 167">
            <a:extLst>
              <a:ext uri="{FF2B5EF4-FFF2-40B4-BE49-F238E27FC236}">
                <a16:creationId xmlns:a16="http://schemas.microsoft.com/office/drawing/2014/main" id="{AC1D9127-D5DB-64C0-C4C4-39F542F81AC3}"/>
              </a:ext>
            </a:extLst>
          </p:cNvPr>
          <p:cNvGrpSpPr/>
          <p:nvPr/>
        </p:nvGrpSpPr>
        <p:grpSpPr>
          <a:xfrm>
            <a:off x="17368942" y="160165"/>
            <a:ext cx="1729218" cy="2018247"/>
            <a:chOff x="15449421" y="1605474"/>
            <a:chExt cx="904531" cy="1055718"/>
          </a:xfrm>
        </p:grpSpPr>
        <p:sp>
          <p:nvSpPr>
            <p:cNvPr id="162" name="Rectangle 161">
              <a:extLst>
                <a:ext uri="{FF2B5EF4-FFF2-40B4-BE49-F238E27FC236}">
                  <a16:creationId xmlns:a16="http://schemas.microsoft.com/office/drawing/2014/main" id="{66C01A26-3E87-7450-83FA-B1D6545554E9}"/>
                </a:ext>
              </a:extLst>
            </p:cNvPr>
            <p:cNvSpPr/>
            <p:nvPr/>
          </p:nvSpPr>
          <p:spPr>
            <a:xfrm>
              <a:off x="15457041" y="1844575"/>
              <a:ext cx="896911" cy="204682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78375" tIns="39188" rIns="78375" bIns="3918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686"/>
                </a:spcAft>
              </a:pPr>
              <a:r>
                <a:rPr lang="en-GB" sz="1543" dirty="0"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To Develop</a:t>
              </a:r>
            </a:p>
          </p:txBody>
        </p:sp>
        <p:sp>
          <p:nvSpPr>
            <p:cNvPr id="163" name="Rectangle 162">
              <a:extLst>
                <a:ext uri="{FF2B5EF4-FFF2-40B4-BE49-F238E27FC236}">
                  <a16:creationId xmlns:a16="http://schemas.microsoft.com/office/drawing/2014/main" id="{8AEC5687-A494-5B05-ABF4-DA87CC014D5F}"/>
                </a:ext>
              </a:extLst>
            </p:cNvPr>
            <p:cNvSpPr/>
            <p:nvPr/>
          </p:nvSpPr>
          <p:spPr>
            <a:xfrm>
              <a:off x="15457041" y="2090251"/>
              <a:ext cx="896911" cy="336829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78375" tIns="39188" rIns="78375" bIns="3918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686"/>
                </a:spcAft>
              </a:pPr>
              <a:r>
                <a:rPr lang="en-GB" sz="1543"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Developed – needs amending.</a:t>
              </a:r>
            </a:p>
          </p:txBody>
        </p:sp>
        <p:sp>
          <p:nvSpPr>
            <p:cNvPr id="164" name="Rectangle 163">
              <a:extLst>
                <a:ext uri="{FF2B5EF4-FFF2-40B4-BE49-F238E27FC236}">
                  <a16:creationId xmlns:a16="http://schemas.microsoft.com/office/drawing/2014/main" id="{264B7AE5-1BC5-F2BE-AF0D-D98D8C18D32D}"/>
                </a:ext>
              </a:extLst>
            </p:cNvPr>
            <p:cNvSpPr/>
            <p:nvPr/>
          </p:nvSpPr>
          <p:spPr>
            <a:xfrm>
              <a:off x="15449421" y="2460672"/>
              <a:ext cx="904531" cy="200520"/>
            </a:xfrm>
            <a:prstGeom prst="rect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78375" tIns="39188" rIns="78375" bIns="3918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686"/>
                </a:spcAft>
              </a:pPr>
              <a:r>
                <a:rPr lang="en-GB" sz="1543"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Developed</a:t>
              </a:r>
            </a:p>
          </p:txBody>
        </p:sp>
        <p:sp>
          <p:nvSpPr>
            <p:cNvPr id="170" name="Rectangle 169">
              <a:extLst>
                <a:ext uri="{FF2B5EF4-FFF2-40B4-BE49-F238E27FC236}">
                  <a16:creationId xmlns:a16="http://schemas.microsoft.com/office/drawing/2014/main" id="{2E07D564-B91D-4B95-0ED2-5D2F1EA8682A}"/>
                </a:ext>
              </a:extLst>
            </p:cNvPr>
            <p:cNvSpPr/>
            <p:nvPr/>
          </p:nvSpPr>
          <p:spPr>
            <a:xfrm>
              <a:off x="15457041" y="1605474"/>
              <a:ext cx="896911" cy="20468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78375" tIns="39188" rIns="78375" bIns="3918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07000"/>
                </a:lnSpc>
                <a:spcAft>
                  <a:spcPts val="686"/>
                </a:spcAft>
              </a:pPr>
              <a:r>
                <a:rPr lang="en-GB" sz="1543" dirty="0">
                  <a:solidFill>
                    <a:schemeClr val="tx1"/>
                  </a:solidFill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Key:</a:t>
              </a:r>
            </a:p>
          </p:txBody>
        </p:sp>
      </p:grpSp>
      <p:sp>
        <p:nvSpPr>
          <p:cNvPr id="167" name="TextBox 166">
            <a:extLst>
              <a:ext uri="{FF2B5EF4-FFF2-40B4-BE49-F238E27FC236}">
                <a16:creationId xmlns:a16="http://schemas.microsoft.com/office/drawing/2014/main" id="{BBBB0FC9-36A3-8CE1-A115-1C28D977BB7C}"/>
              </a:ext>
            </a:extLst>
          </p:cNvPr>
          <p:cNvSpPr txBox="1"/>
          <p:nvPr/>
        </p:nvSpPr>
        <p:spPr>
          <a:xfrm>
            <a:off x="701140" y="804593"/>
            <a:ext cx="14560673" cy="1323439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GB" sz="4000" b="1" dirty="0">
                <a:latin typeface="Arial" panose="020B0604020202020204" pitchFamily="34" charset="0"/>
                <a:cs typeface="Arial" panose="020B0604020202020204" pitchFamily="34" charset="0"/>
              </a:rPr>
              <a:t>Route to Competence: Asbestos Removal Operative</a:t>
            </a:r>
            <a:endParaRPr lang="en-GB" sz="4000" b="1" i="1" dirty="0">
              <a:highlight>
                <a:srgbClr val="FFFF00"/>
              </a:highlight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2000" i="1" dirty="0">
                <a:highlight>
                  <a:srgbClr val="FF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v2.0</a:t>
            </a:r>
          </a:p>
          <a:p>
            <a:r>
              <a:rPr lang="en-GB" sz="2000" i="1">
                <a:highlight>
                  <a:srgbClr val="FF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2024-04-10</a:t>
            </a:r>
            <a:endParaRPr lang="en-GB" sz="2000" i="1" dirty="0">
              <a:highlight>
                <a:srgbClr val="FFFF00"/>
              </a:highligh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3FD2DB93-BB31-7498-62EB-D26F93BEAF76}"/>
              </a:ext>
            </a:extLst>
          </p:cNvPr>
          <p:cNvSpPr/>
          <p:nvPr/>
        </p:nvSpPr>
        <p:spPr>
          <a:xfrm>
            <a:off x="14002348" y="11879300"/>
            <a:ext cx="4447945" cy="3488899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Registered and actively undertaking </a:t>
            </a:r>
            <a:r>
              <a:rPr lang="en-GB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2 NVQ</a:t>
            </a:r>
            <a:r>
              <a:rPr lang="en-GB" sz="2400" b="0" i="0" dirty="0">
                <a:solidFill>
                  <a:srgbClr val="666666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Removal of Hazardous Waste (Construction) – Hazardous Waste</a:t>
            </a:r>
            <a:r>
              <a:rPr lang="en-GB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cxnSp>
        <p:nvCxnSpPr>
          <p:cNvPr id="161" name="Straight Connector 160">
            <a:extLst>
              <a:ext uri="{FF2B5EF4-FFF2-40B4-BE49-F238E27FC236}">
                <a16:creationId xmlns:a16="http://schemas.microsoft.com/office/drawing/2014/main" id="{579AB428-5820-F2E7-5B5F-2533BA7D3A1B}"/>
              </a:ext>
            </a:extLst>
          </p:cNvPr>
          <p:cNvCxnSpPr>
            <a:cxnSpLocks/>
          </p:cNvCxnSpPr>
          <p:nvPr/>
        </p:nvCxnSpPr>
        <p:spPr>
          <a:xfrm flipV="1">
            <a:off x="10930033" y="4474071"/>
            <a:ext cx="0" cy="15778417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7F213F09-6373-2724-38AA-5A65EE71A99E}"/>
              </a:ext>
            </a:extLst>
          </p:cNvPr>
          <p:cNvSpPr/>
          <p:nvPr/>
        </p:nvSpPr>
        <p:spPr>
          <a:xfrm>
            <a:off x="2644556" y="3021876"/>
            <a:ext cx="16472122" cy="107704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Ongoing Training Needs Analysis and identified SKEB gaps closed with appropriate training </a:t>
            </a:r>
            <a:r>
              <a:rPr lang="en-GB" sz="24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br>
              <a:rPr lang="en-GB" sz="24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4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accordance </a:t>
            </a:r>
            <a:r>
              <a:rPr lang="en-GB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 the Control of Asbestos Regulations 2012.</a:t>
            </a:r>
          </a:p>
        </p:txBody>
      </p:sp>
      <p:sp>
        <p:nvSpPr>
          <p:cNvPr id="114" name="Rectangle: Rounded Corners 113">
            <a:extLst>
              <a:ext uri="{FF2B5EF4-FFF2-40B4-BE49-F238E27FC236}">
                <a16:creationId xmlns:a16="http://schemas.microsoft.com/office/drawing/2014/main" id="{EC80B27B-D806-F812-7BB7-917CA4A46CE0}"/>
              </a:ext>
            </a:extLst>
          </p:cNvPr>
          <p:cNvSpPr/>
          <p:nvPr/>
        </p:nvSpPr>
        <p:spPr>
          <a:xfrm>
            <a:off x="2662239" y="4955611"/>
            <a:ext cx="16454438" cy="1900476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GB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Completion of L3 NVQ Diploma in Supervising Licensed Asbestos Removal (Construction) </a:t>
            </a:r>
            <a:br>
              <a:rPr lang="en-GB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 </a:t>
            </a:r>
          </a:p>
          <a:p>
            <a:pPr algn="ctr"/>
            <a:r>
              <a:rPr lang="en-GB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L2 NVQ in Removal of Hazardous Waste (Construction) – </a:t>
            </a:r>
            <a:br>
              <a:rPr lang="en-GB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Hazardous Waste and L3 NVQ Occupational Work Supervision</a:t>
            </a:r>
          </a:p>
          <a:p>
            <a:pPr algn="ctr"/>
            <a:endParaRPr lang="en-GB" sz="24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35CC9DBB-6EEB-63A6-2DE6-72D3E9FC56E9}"/>
              </a:ext>
            </a:extLst>
          </p:cNvPr>
          <p:cNvSpPr/>
          <p:nvPr/>
        </p:nvSpPr>
        <p:spPr>
          <a:xfrm>
            <a:off x="2662240" y="7540608"/>
            <a:ext cx="16454438" cy="107704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Ongoing Training Needs Analysis and identified SKEB gaps closed with appropriate training </a:t>
            </a:r>
            <a:br>
              <a:rPr lang="en-GB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accordance with the Control of Asbestos Regulations 2012.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16A5D7E8-4DF1-D0AC-D726-FA1080EE9A98}"/>
              </a:ext>
            </a:extLst>
          </p:cNvPr>
          <p:cNvSpPr/>
          <p:nvPr/>
        </p:nvSpPr>
        <p:spPr>
          <a:xfrm>
            <a:off x="2662239" y="9366945"/>
            <a:ext cx="16435921" cy="1601768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GB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Completion of Level 2 NVQ</a:t>
            </a:r>
            <a:r>
              <a:rPr lang="en-GB" sz="2400" b="0" i="0" dirty="0">
                <a:solidFill>
                  <a:srgbClr val="666666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Removal of Hazardous Waste (Construction) – Hazardous Waste</a:t>
            </a:r>
          </a:p>
          <a:p>
            <a:pPr algn="ctr"/>
            <a:r>
              <a:rPr lang="en-GB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3B22DEEE-CC43-66EE-356A-5F8604934613}"/>
              </a:ext>
            </a:extLst>
          </p:cNvPr>
          <p:cNvSpPr/>
          <p:nvPr/>
        </p:nvSpPr>
        <p:spPr>
          <a:xfrm>
            <a:off x="3242745" y="17360784"/>
            <a:ext cx="4435621" cy="122033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TNA, ACAD/ITAP/UKATA/ARCA New Operative Course, HS&amp;E Test, ACAD/AMI Trained Worker CSCS Card (3 year’s validity with no renewal)</a:t>
            </a:r>
            <a:endParaRPr lang="en-GB" sz="1600" dirty="0">
              <a:solidFill>
                <a:schemeClr val="tx1"/>
              </a:solidFill>
              <a:highlight>
                <a:srgbClr val="00FF00"/>
              </a:highligh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A820B3FC-A8BB-09D0-376D-D64EC752629F}"/>
              </a:ext>
            </a:extLst>
          </p:cNvPr>
          <p:cNvSpPr/>
          <p:nvPr/>
        </p:nvSpPr>
        <p:spPr>
          <a:xfrm>
            <a:off x="14014078" y="17375857"/>
            <a:ext cx="4429125" cy="122033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TNA, ACAD/ITAP/UKATA/ARCA Operative Refresher Course, HS&amp;E Test, ACAD/AMI Experienced Worker Card (1 year’s validity with no renewal)</a:t>
            </a:r>
            <a:endParaRPr lang="en-GB" sz="1600" dirty="0">
              <a:solidFill>
                <a:schemeClr val="tx1"/>
              </a:solidFill>
              <a:highlight>
                <a:srgbClr val="00FF00"/>
              </a:highligh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00C4B58A-3234-4F01-7CB5-F50101895DF6}"/>
              </a:ext>
            </a:extLst>
          </p:cNvPr>
          <p:cNvSpPr/>
          <p:nvPr/>
        </p:nvSpPr>
        <p:spPr>
          <a:xfrm>
            <a:off x="779163" y="2641668"/>
            <a:ext cx="1624350" cy="1845679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543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B356E8CC-CD87-A7EF-A4FB-A9B10B863775}"/>
              </a:ext>
            </a:extLst>
          </p:cNvPr>
          <p:cNvSpPr/>
          <p:nvPr/>
        </p:nvSpPr>
        <p:spPr>
          <a:xfrm>
            <a:off x="8674563" y="11874338"/>
            <a:ext cx="4447945" cy="3488899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Registered and actively undertaking </a:t>
            </a:r>
            <a:r>
              <a:rPr lang="en-GB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2 NVQ</a:t>
            </a:r>
            <a:r>
              <a:rPr lang="en-GB" sz="2400" b="0" i="0" dirty="0">
                <a:solidFill>
                  <a:srgbClr val="666666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Removal of Hazardous Waste (Construction) – Hazardous Waste</a:t>
            </a:r>
            <a:r>
              <a:rPr lang="en-GB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B6E0DC56-7DAD-1E94-C668-07E0CE30B418}"/>
              </a:ext>
            </a:extLst>
          </p:cNvPr>
          <p:cNvSpPr/>
          <p:nvPr/>
        </p:nvSpPr>
        <p:spPr>
          <a:xfrm>
            <a:off x="8674563" y="16076558"/>
            <a:ext cx="4469315" cy="968918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Fire Safety in Buildings – TBC. Not a current requirement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E5F345BC-4C95-BC36-EA2B-148095DD8587}"/>
              </a:ext>
            </a:extLst>
          </p:cNvPr>
          <p:cNvSpPr/>
          <p:nvPr/>
        </p:nvSpPr>
        <p:spPr>
          <a:xfrm>
            <a:off x="8666817" y="17350514"/>
            <a:ext cx="4469314" cy="122033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TNA, ACAD/ITAP/UKATA/ARCA Operative Refresher Course, HS&amp;E Test, ACAD/AMI Trained Worker CSCS Card (3 year’s validity with no renewal)</a:t>
            </a:r>
            <a:endParaRPr lang="en-GB" sz="1600" dirty="0">
              <a:solidFill>
                <a:schemeClr val="tx1"/>
              </a:solidFill>
              <a:highlight>
                <a:srgbClr val="00FF00"/>
              </a:highligh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46274912-D675-9F95-45DB-549795DC9C7E}"/>
              </a:ext>
            </a:extLst>
          </p:cNvPr>
          <p:cNvSpPr/>
          <p:nvPr/>
        </p:nvSpPr>
        <p:spPr>
          <a:xfrm>
            <a:off x="8674562" y="19127877"/>
            <a:ext cx="4469315" cy="89391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Progressing towards </a:t>
            </a:r>
            <a:br>
              <a:rPr lang="en-GB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full competence</a:t>
            </a:r>
          </a:p>
        </p:txBody>
      </p:sp>
    </p:spTree>
    <p:extLst>
      <p:ext uri="{BB962C8B-B14F-4D97-AF65-F5344CB8AC3E}">
        <p14:creationId xmlns:p14="http://schemas.microsoft.com/office/powerpoint/2010/main" val="19130212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b6257cc8-dcda-4a7f-8372-7e09157faba4">
      <Terms xmlns="http://schemas.microsoft.com/office/infopath/2007/PartnerControls"/>
    </lcf76f155ced4ddcb4097134ff3c332f>
    <TaxCatchAll xmlns="55f056f1-0b50-4bcf-a437-ef598767da06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6DF27A1311BDD43BADB2C07FDF64E9B" ma:contentTypeVersion="14" ma:contentTypeDescription="Create a new document." ma:contentTypeScope="" ma:versionID="f3800e5555244adf5ae8f90fa710545a">
  <xsd:schema xmlns:xsd="http://www.w3.org/2001/XMLSchema" xmlns:xs="http://www.w3.org/2001/XMLSchema" xmlns:p="http://schemas.microsoft.com/office/2006/metadata/properties" xmlns:ns2="b6257cc8-dcda-4a7f-8372-7e09157faba4" xmlns:ns3="55f056f1-0b50-4bcf-a437-ef598767da06" targetNamespace="http://schemas.microsoft.com/office/2006/metadata/properties" ma:root="true" ma:fieldsID="d2e1b342a0e64537a91b0bd941018f55" ns2:_="" ns3:_="">
    <xsd:import namespace="b6257cc8-dcda-4a7f-8372-7e09157faba4"/>
    <xsd:import namespace="55f056f1-0b50-4bcf-a437-ef598767da0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SearchProperties" minOccurs="0"/>
                <xsd:element ref="ns2:MediaServiceDateTaken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6257cc8-dcda-4a7f-8372-7e09157faba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2" nillable="true" ma:taxonomy="true" ma:internalName="lcf76f155ced4ddcb4097134ff3c332f" ma:taxonomyFieldName="MediaServiceImageTags" ma:displayName="Image Tags" ma:readOnly="false" ma:fieldId="{5cf76f15-5ced-4ddc-b409-7134ff3c332f}" ma:taxonomyMulti="true" ma:sspId="382b8372-5806-4e0e-8ccd-509566ef937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SearchProperties" ma:index="19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2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5f056f1-0b50-4bcf-a437-ef598767da06" elementFormDefault="qualified">
    <xsd:import namespace="http://schemas.microsoft.com/office/2006/documentManagement/types"/>
    <xsd:import namespace="http://schemas.microsoft.com/office/infopath/2007/PartnerControls"/>
    <xsd:element name="TaxCatchAll" ma:index="13" nillable="true" ma:displayName="Taxonomy Catch All Column" ma:hidden="true" ma:list="{e61d97b2-c4fb-4d9c-b043-16bb8140dcb9}" ma:internalName="TaxCatchAll" ma:showField="CatchAllData" ma:web="55f056f1-0b50-4bcf-a437-ef598767da0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CE7A499-8010-47B3-ACF2-410D80AE6D9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ED0167A7-C425-4966-B1B5-52091F7CC121}">
  <ds:schemaRefs>
    <ds:schemaRef ds:uri="http://purl.org/dc/elements/1.1/"/>
    <ds:schemaRef ds:uri="http://schemas.microsoft.com/office/2006/documentManagement/types"/>
    <ds:schemaRef ds:uri="d716290a-d141-42cc-9274-69398a959bd8"/>
    <ds:schemaRef ds:uri="http://purl.org/dc/terms/"/>
    <ds:schemaRef ds:uri="http://schemas.microsoft.com/office/infopath/2007/PartnerControls"/>
    <ds:schemaRef ds:uri="http://purl.org/dc/dcmitype/"/>
    <ds:schemaRef ds:uri="http://www.w3.org/XML/1998/namespace"/>
    <ds:schemaRef ds:uri="http://schemas.openxmlformats.org/package/2006/metadata/core-properties"/>
    <ds:schemaRef ds:uri="06b6d370-9aeb-4293-883c-13a097712751"/>
    <ds:schemaRef ds:uri="http://schemas.microsoft.com/office/2006/metadata/properties"/>
    <ds:schemaRef ds:uri="3787e621-ffdd-4c85-9b3a-d333e8871c5b"/>
    <ds:schemaRef ds:uri="43feaa4f-a86e-434d-997d-797353f18357"/>
  </ds:schemaRefs>
</ds:datastoreItem>
</file>

<file path=customXml/itemProps3.xml><?xml version="1.0" encoding="utf-8"?>
<ds:datastoreItem xmlns:ds="http://schemas.openxmlformats.org/officeDocument/2006/customXml" ds:itemID="{A665C09B-8618-487D-8E75-22BEA8BA4B82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5504</TotalTime>
  <Words>338</Words>
  <Application>Microsoft Office PowerPoint</Application>
  <PresentationFormat>Custom</PresentationFormat>
  <Paragraphs>37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Faye Burnett</dc:creator>
  <cp:lastModifiedBy>Satish Patel</cp:lastModifiedBy>
  <cp:revision>21</cp:revision>
  <cp:lastPrinted>2024-02-23T15:27:51Z</cp:lastPrinted>
  <dcterms:created xsi:type="dcterms:W3CDTF">2023-03-20T09:13:18Z</dcterms:created>
  <dcterms:modified xsi:type="dcterms:W3CDTF">2024-04-10T10:51:41Z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Order">
    <vt:r8>722800</vt:r8>
  </property>
  <property fmtid="{D5CDD505-2E9C-101B-9397-08002B2CF9AE}" pid="3" name="MediaServiceImageTags">
    <vt:lpwstr/>
  </property>
  <property fmtid="{D5CDD505-2E9C-101B-9397-08002B2CF9AE}" pid="4" name="ContentTypeId">
    <vt:lpwstr>0x0101006C70A6933D09D644B309B0A16F99BBCD</vt:lpwstr>
  </property>
</Properties>
</file>