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03" r:id="rId5"/>
    <p:sldId id="312" r:id="rId6"/>
    <p:sldId id="313" r:id="rId7"/>
    <p:sldId id="304" r:id="rId8"/>
    <p:sldId id="311" r:id="rId9"/>
    <p:sldId id="314" r:id="rId10"/>
    <p:sldId id="315" r:id="rId11"/>
    <p:sldId id="316" r:id="rId12"/>
    <p:sldId id="317" r:id="rId13"/>
    <p:sldId id="318" r:id="rId14"/>
    <p:sldId id="320" r:id="rId15"/>
    <p:sldId id="322" r:id="rId16"/>
    <p:sldId id="305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78632-ED9D-4B0E-A9FA-FBFE7CB7831F}" v="6" dt="2021-04-21T15:58:08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Berry" userId="32b88849-fedb-46ee-a9b7-2d0f3fbd5525" providerId="ADAL" clId="{8B1AE6BB-04DB-4595-9220-B54A52BC0064}"/>
    <pc:docChg chg="undo custSel modSld">
      <pc:chgData name="Brian Berry" userId="32b88849-fedb-46ee-a9b7-2d0f3fbd5525" providerId="ADAL" clId="{8B1AE6BB-04DB-4595-9220-B54A52BC0064}" dt="2021-03-01T10:24:25.454" v="349" actId="20577"/>
      <pc:docMkLst>
        <pc:docMk/>
      </pc:docMkLst>
      <pc:sldChg chg="modSp mod">
        <pc:chgData name="Brian Berry" userId="32b88849-fedb-46ee-a9b7-2d0f3fbd5525" providerId="ADAL" clId="{8B1AE6BB-04DB-4595-9220-B54A52BC0064}" dt="2021-02-25T13:55:25.141" v="331" actId="20577"/>
        <pc:sldMkLst>
          <pc:docMk/>
          <pc:sldMk cId="3437676715" sldId="303"/>
        </pc:sldMkLst>
        <pc:spChg chg="mod">
          <ac:chgData name="Brian Berry" userId="32b88849-fedb-46ee-a9b7-2d0f3fbd5525" providerId="ADAL" clId="{8B1AE6BB-04DB-4595-9220-B54A52BC0064}" dt="2021-02-25T13:55:25.141" v="331" actId="20577"/>
          <ac:spMkLst>
            <pc:docMk/>
            <pc:sldMk cId="3437676715" sldId="303"/>
            <ac:spMk id="15" creationId="{18C1E0FF-ED0A-42AF-BABC-90D60642D85F}"/>
          </ac:spMkLst>
        </pc:spChg>
      </pc:sldChg>
      <pc:sldChg chg="modSp mod">
        <pc:chgData name="Brian Berry" userId="32b88849-fedb-46ee-a9b7-2d0f3fbd5525" providerId="ADAL" clId="{8B1AE6BB-04DB-4595-9220-B54A52BC0064}" dt="2021-03-01T10:24:25.454" v="349" actId="20577"/>
        <pc:sldMkLst>
          <pc:docMk/>
          <pc:sldMk cId="921208470" sldId="314"/>
        </pc:sldMkLst>
        <pc:spChg chg="mod">
          <ac:chgData name="Brian Berry" userId="32b88849-fedb-46ee-a9b7-2d0f3fbd5525" providerId="ADAL" clId="{8B1AE6BB-04DB-4595-9220-B54A52BC0064}" dt="2021-03-01T10:24:25.454" v="349" actId="20577"/>
          <ac:spMkLst>
            <pc:docMk/>
            <pc:sldMk cId="921208470" sldId="314"/>
            <ac:spMk id="15" creationId="{18C1E0FF-ED0A-42AF-BABC-90D60642D85F}"/>
          </ac:spMkLst>
        </pc:spChg>
      </pc:sldChg>
      <pc:sldChg chg="modSp mod">
        <pc:chgData name="Brian Berry" userId="32b88849-fedb-46ee-a9b7-2d0f3fbd5525" providerId="ADAL" clId="{8B1AE6BB-04DB-4595-9220-B54A52BC0064}" dt="2021-02-25T13:54:29.944" v="320" actId="20577"/>
        <pc:sldMkLst>
          <pc:docMk/>
          <pc:sldMk cId="3467712703" sldId="322"/>
        </pc:sldMkLst>
        <pc:spChg chg="mod">
          <ac:chgData name="Brian Berry" userId="32b88849-fedb-46ee-a9b7-2d0f3fbd5525" providerId="ADAL" clId="{8B1AE6BB-04DB-4595-9220-B54A52BC0064}" dt="2021-02-25T13:54:29.944" v="320" actId="20577"/>
          <ac:spMkLst>
            <pc:docMk/>
            <pc:sldMk cId="3467712703" sldId="322"/>
            <ac:spMk id="15" creationId="{18C1E0FF-ED0A-42AF-BABC-90D60642D85F}"/>
          </ac:spMkLst>
        </pc:spChg>
      </pc:sldChg>
    </pc:docChg>
  </pc:docChgLst>
  <pc:docChgLst>
    <pc:chgData name="Lulu Shooter" userId="6e12d6e1-a08e-4a13-b469-ead76d55838c" providerId="ADAL" clId="{AEC78632-ED9D-4B0E-A9FA-FBFE7CB7831F}"/>
    <pc:docChg chg="custSel delSld modSld">
      <pc:chgData name="Lulu Shooter" userId="6e12d6e1-a08e-4a13-b469-ead76d55838c" providerId="ADAL" clId="{AEC78632-ED9D-4B0E-A9FA-FBFE7CB7831F}" dt="2021-04-22T09:34:39.192" v="4111" actId="20577"/>
      <pc:docMkLst>
        <pc:docMk/>
      </pc:docMkLst>
      <pc:sldChg chg="addSp modSp mod">
        <pc:chgData name="Lulu Shooter" userId="6e12d6e1-a08e-4a13-b469-ead76d55838c" providerId="ADAL" clId="{AEC78632-ED9D-4B0E-A9FA-FBFE7CB7831F}" dt="2021-04-21T14:50:45.172" v="155" actId="1076"/>
        <pc:sldMkLst>
          <pc:docMk/>
          <pc:sldMk cId="3437676715" sldId="303"/>
        </pc:sldMkLst>
        <pc:spChg chg="mod">
          <ac:chgData name="Lulu Shooter" userId="6e12d6e1-a08e-4a13-b469-ead76d55838c" providerId="ADAL" clId="{AEC78632-ED9D-4B0E-A9FA-FBFE7CB7831F}" dt="2021-04-21T14:50:22.184" v="151" actId="1076"/>
          <ac:spMkLst>
            <pc:docMk/>
            <pc:sldMk cId="3437676715" sldId="303"/>
            <ac:spMk id="15" creationId="{18C1E0FF-ED0A-42AF-BABC-90D60642D85F}"/>
          </ac:spMkLst>
        </pc:spChg>
        <pc:picChg chg="add mod">
          <ac:chgData name="Lulu Shooter" userId="6e12d6e1-a08e-4a13-b469-ead76d55838c" providerId="ADAL" clId="{AEC78632-ED9D-4B0E-A9FA-FBFE7CB7831F}" dt="2021-04-21T14:50:45.172" v="155" actId="1076"/>
          <ac:picMkLst>
            <pc:docMk/>
            <pc:sldMk cId="3437676715" sldId="303"/>
            <ac:picMk id="3" creationId="{779927E2-6A9E-4D39-A225-EF0BA36CF231}"/>
          </ac:picMkLst>
        </pc:picChg>
      </pc:sldChg>
      <pc:sldChg chg="modSp mod">
        <pc:chgData name="Lulu Shooter" userId="6e12d6e1-a08e-4a13-b469-ead76d55838c" providerId="ADAL" clId="{AEC78632-ED9D-4B0E-A9FA-FBFE7CB7831F}" dt="2021-04-21T15:37:43.740" v="1163" actId="20577"/>
        <pc:sldMkLst>
          <pc:docMk/>
          <pc:sldMk cId="465302754" sldId="304"/>
        </pc:sldMkLst>
        <pc:spChg chg="mod">
          <ac:chgData name="Lulu Shooter" userId="6e12d6e1-a08e-4a13-b469-ead76d55838c" providerId="ADAL" clId="{AEC78632-ED9D-4B0E-A9FA-FBFE7CB7831F}" dt="2021-04-21T15:37:43.740" v="1163" actId="20577"/>
          <ac:spMkLst>
            <pc:docMk/>
            <pc:sldMk cId="465302754" sldId="304"/>
            <ac:spMk id="15" creationId="{18C1E0FF-ED0A-42AF-BABC-90D60642D85F}"/>
          </ac:spMkLst>
        </pc:spChg>
      </pc:sldChg>
      <pc:sldChg chg="delSp modSp mod">
        <pc:chgData name="Lulu Shooter" userId="6e12d6e1-a08e-4a13-b469-ead76d55838c" providerId="ADAL" clId="{AEC78632-ED9D-4B0E-A9FA-FBFE7CB7831F}" dt="2021-04-21T15:58:17.601" v="3810" actId="1076"/>
        <pc:sldMkLst>
          <pc:docMk/>
          <pc:sldMk cId="377338006" sldId="305"/>
        </pc:sldMkLst>
        <pc:spChg chg="mod">
          <ac:chgData name="Lulu Shooter" userId="6e12d6e1-a08e-4a13-b469-ead76d55838c" providerId="ADAL" clId="{AEC78632-ED9D-4B0E-A9FA-FBFE7CB7831F}" dt="2021-04-21T15:58:17.601" v="3810" actId="1076"/>
          <ac:spMkLst>
            <pc:docMk/>
            <pc:sldMk cId="377338006" sldId="305"/>
            <ac:spMk id="15" creationId="{18C1E0FF-ED0A-42AF-BABC-90D60642D85F}"/>
          </ac:spMkLst>
        </pc:spChg>
        <pc:picChg chg="del">
          <ac:chgData name="Lulu Shooter" userId="6e12d6e1-a08e-4a13-b469-ead76d55838c" providerId="ADAL" clId="{AEC78632-ED9D-4B0E-A9FA-FBFE7CB7831F}" dt="2021-04-21T15:58:08.797" v="3805" actId="478"/>
          <ac:picMkLst>
            <pc:docMk/>
            <pc:sldMk cId="377338006" sldId="305"/>
            <ac:picMk id="9" creationId="{5E3E7892-EBCA-4607-81DB-11A09CA2FB06}"/>
          </ac:picMkLst>
        </pc:picChg>
      </pc:sldChg>
      <pc:sldChg chg="addSp delSp modSp mod">
        <pc:chgData name="Lulu Shooter" userId="6e12d6e1-a08e-4a13-b469-ead76d55838c" providerId="ADAL" clId="{AEC78632-ED9D-4B0E-A9FA-FBFE7CB7831F}" dt="2021-04-21T15:37:49.377" v="1171" actId="20577"/>
        <pc:sldMkLst>
          <pc:docMk/>
          <pc:sldMk cId="3173275915" sldId="311"/>
        </pc:sldMkLst>
        <pc:spChg chg="mod">
          <ac:chgData name="Lulu Shooter" userId="6e12d6e1-a08e-4a13-b469-ead76d55838c" providerId="ADAL" clId="{AEC78632-ED9D-4B0E-A9FA-FBFE7CB7831F}" dt="2021-04-21T15:37:49.377" v="1171" actId="20577"/>
          <ac:spMkLst>
            <pc:docMk/>
            <pc:sldMk cId="3173275915" sldId="311"/>
            <ac:spMk id="15" creationId="{18C1E0FF-ED0A-42AF-BABC-90D60642D85F}"/>
          </ac:spMkLst>
        </pc:spChg>
        <pc:picChg chg="add mod">
          <ac:chgData name="Lulu Shooter" userId="6e12d6e1-a08e-4a13-b469-ead76d55838c" providerId="ADAL" clId="{AEC78632-ED9D-4B0E-A9FA-FBFE7CB7831F}" dt="2021-04-21T15:37:32.307" v="1155" actId="1076"/>
          <ac:picMkLst>
            <pc:docMk/>
            <pc:sldMk cId="3173275915" sldId="311"/>
            <ac:picMk id="4" creationId="{ED13D85A-6274-4138-8485-B86DA9276F07}"/>
          </ac:picMkLst>
        </pc:picChg>
        <pc:picChg chg="del">
          <ac:chgData name="Lulu Shooter" userId="6e12d6e1-a08e-4a13-b469-ead76d55838c" providerId="ADAL" clId="{AEC78632-ED9D-4B0E-A9FA-FBFE7CB7831F}" dt="2021-04-21T15:33:21.571" v="676" actId="478"/>
          <ac:picMkLst>
            <pc:docMk/>
            <pc:sldMk cId="3173275915" sldId="311"/>
            <ac:picMk id="11" creationId="{D083898F-6047-4EC6-8180-83B5DAB190C4}"/>
          </ac:picMkLst>
        </pc:picChg>
      </pc:sldChg>
      <pc:sldChg chg="modSp mod">
        <pc:chgData name="Lulu Shooter" userId="6e12d6e1-a08e-4a13-b469-ead76d55838c" providerId="ADAL" clId="{AEC78632-ED9D-4B0E-A9FA-FBFE7CB7831F}" dt="2021-04-21T14:51:04.010" v="158" actId="1076"/>
        <pc:sldMkLst>
          <pc:docMk/>
          <pc:sldMk cId="1259449154" sldId="312"/>
        </pc:sldMkLst>
        <pc:spChg chg="mod">
          <ac:chgData name="Lulu Shooter" userId="6e12d6e1-a08e-4a13-b469-ead76d55838c" providerId="ADAL" clId="{AEC78632-ED9D-4B0E-A9FA-FBFE7CB7831F}" dt="2021-04-21T14:51:04.010" v="158" actId="1076"/>
          <ac:spMkLst>
            <pc:docMk/>
            <pc:sldMk cId="1259449154" sldId="312"/>
            <ac:spMk id="15" creationId="{18C1E0FF-ED0A-42AF-BABC-90D60642D85F}"/>
          </ac:spMkLst>
        </pc:spChg>
        <pc:picChg chg="mod">
          <ac:chgData name="Lulu Shooter" userId="6e12d6e1-a08e-4a13-b469-ead76d55838c" providerId="ADAL" clId="{AEC78632-ED9D-4B0E-A9FA-FBFE7CB7831F}" dt="2021-04-21T14:50:59.334" v="157" actId="1076"/>
          <ac:picMkLst>
            <pc:docMk/>
            <pc:sldMk cId="1259449154" sldId="312"/>
            <ac:picMk id="8" creationId="{0C609B2B-4D61-4573-8ACD-698D87287B0C}"/>
          </ac:picMkLst>
        </pc:picChg>
      </pc:sldChg>
      <pc:sldChg chg="modSp mod">
        <pc:chgData name="Lulu Shooter" userId="6e12d6e1-a08e-4a13-b469-ead76d55838c" providerId="ADAL" clId="{AEC78632-ED9D-4B0E-A9FA-FBFE7CB7831F}" dt="2021-04-21T14:57:56.522" v="588" actId="20577"/>
        <pc:sldMkLst>
          <pc:docMk/>
          <pc:sldMk cId="4192366167" sldId="313"/>
        </pc:sldMkLst>
        <pc:spChg chg="mod">
          <ac:chgData name="Lulu Shooter" userId="6e12d6e1-a08e-4a13-b469-ead76d55838c" providerId="ADAL" clId="{AEC78632-ED9D-4B0E-A9FA-FBFE7CB7831F}" dt="2021-04-21T14:57:56.522" v="588" actId="20577"/>
          <ac:spMkLst>
            <pc:docMk/>
            <pc:sldMk cId="4192366167" sldId="313"/>
            <ac:spMk id="15" creationId="{18C1E0FF-ED0A-42AF-BABC-90D60642D85F}"/>
          </ac:spMkLst>
        </pc:spChg>
      </pc:sldChg>
      <pc:sldChg chg="addSp delSp modSp mod">
        <pc:chgData name="Lulu Shooter" userId="6e12d6e1-a08e-4a13-b469-ead76d55838c" providerId="ADAL" clId="{AEC78632-ED9D-4B0E-A9FA-FBFE7CB7831F}" dt="2021-04-22T09:32:50.139" v="3863" actId="20577"/>
        <pc:sldMkLst>
          <pc:docMk/>
          <pc:sldMk cId="921208470" sldId="314"/>
        </pc:sldMkLst>
        <pc:spChg chg="mod">
          <ac:chgData name="Lulu Shooter" userId="6e12d6e1-a08e-4a13-b469-ead76d55838c" providerId="ADAL" clId="{AEC78632-ED9D-4B0E-A9FA-FBFE7CB7831F}" dt="2021-04-22T09:32:50.139" v="3863" actId="20577"/>
          <ac:spMkLst>
            <pc:docMk/>
            <pc:sldMk cId="921208470" sldId="314"/>
            <ac:spMk id="15" creationId="{18C1E0FF-ED0A-42AF-BABC-90D60642D85F}"/>
          </ac:spMkLst>
        </pc:spChg>
        <pc:picChg chg="del">
          <ac:chgData name="Lulu Shooter" userId="6e12d6e1-a08e-4a13-b469-ead76d55838c" providerId="ADAL" clId="{AEC78632-ED9D-4B0E-A9FA-FBFE7CB7831F}" dt="2021-04-21T15:38:54.873" v="1204" actId="478"/>
          <ac:picMkLst>
            <pc:docMk/>
            <pc:sldMk cId="921208470" sldId="314"/>
            <ac:picMk id="4" creationId="{00000000-0000-0000-0000-000000000000}"/>
          </ac:picMkLst>
        </pc:picChg>
        <pc:picChg chg="del">
          <ac:chgData name="Lulu Shooter" userId="6e12d6e1-a08e-4a13-b469-ead76d55838c" providerId="ADAL" clId="{AEC78632-ED9D-4B0E-A9FA-FBFE7CB7831F}" dt="2021-04-21T15:38:07.398" v="1194" actId="478"/>
          <ac:picMkLst>
            <pc:docMk/>
            <pc:sldMk cId="921208470" sldId="314"/>
            <ac:picMk id="5" creationId="{B80BBB86-E4B7-42F7-8D88-9BAE68084EA8}"/>
          </ac:picMkLst>
        </pc:picChg>
        <pc:picChg chg="add mod">
          <ac:chgData name="Lulu Shooter" userId="6e12d6e1-a08e-4a13-b469-ead76d55838c" providerId="ADAL" clId="{AEC78632-ED9D-4B0E-A9FA-FBFE7CB7831F}" dt="2021-04-21T15:39:10.262" v="1208" actId="1076"/>
          <ac:picMkLst>
            <pc:docMk/>
            <pc:sldMk cId="921208470" sldId="314"/>
            <ac:picMk id="6" creationId="{CB0B8B0D-DA52-481E-B693-DF6B739EB5C1}"/>
          </ac:picMkLst>
        </pc:picChg>
      </pc:sldChg>
      <pc:sldChg chg="modSp mod">
        <pc:chgData name="Lulu Shooter" userId="6e12d6e1-a08e-4a13-b469-ead76d55838c" providerId="ADAL" clId="{AEC78632-ED9D-4B0E-A9FA-FBFE7CB7831F}" dt="2021-04-22T09:33:00.631" v="3864" actId="20577"/>
        <pc:sldMkLst>
          <pc:docMk/>
          <pc:sldMk cId="2658443381" sldId="315"/>
        </pc:sldMkLst>
        <pc:spChg chg="mod">
          <ac:chgData name="Lulu Shooter" userId="6e12d6e1-a08e-4a13-b469-ead76d55838c" providerId="ADAL" clId="{AEC78632-ED9D-4B0E-A9FA-FBFE7CB7831F}" dt="2021-04-21T15:42:17.742" v="1849" actId="1076"/>
          <ac:spMkLst>
            <pc:docMk/>
            <pc:sldMk cId="2658443381" sldId="315"/>
            <ac:spMk id="10" creationId="{7BDEAC08-7653-4D3F-85CE-FAA1961AB593}"/>
          </ac:spMkLst>
        </pc:spChg>
        <pc:spChg chg="mod">
          <ac:chgData name="Lulu Shooter" userId="6e12d6e1-a08e-4a13-b469-ead76d55838c" providerId="ADAL" clId="{AEC78632-ED9D-4B0E-A9FA-FBFE7CB7831F}" dt="2021-04-22T09:33:00.631" v="3864" actId="20577"/>
          <ac:spMkLst>
            <pc:docMk/>
            <pc:sldMk cId="2658443381" sldId="315"/>
            <ac:spMk id="15" creationId="{18C1E0FF-ED0A-42AF-BABC-90D60642D85F}"/>
          </ac:spMkLst>
        </pc:spChg>
      </pc:sldChg>
      <pc:sldChg chg="addSp modSp mod">
        <pc:chgData name="Lulu Shooter" userId="6e12d6e1-a08e-4a13-b469-ead76d55838c" providerId="ADAL" clId="{AEC78632-ED9D-4B0E-A9FA-FBFE7CB7831F}" dt="2021-04-22T09:34:00.691" v="4015" actId="20577"/>
        <pc:sldMkLst>
          <pc:docMk/>
          <pc:sldMk cId="3397665420" sldId="316"/>
        </pc:sldMkLst>
        <pc:spChg chg="mod">
          <ac:chgData name="Lulu Shooter" userId="6e12d6e1-a08e-4a13-b469-ead76d55838c" providerId="ADAL" clId="{AEC78632-ED9D-4B0E-A9FA-FBFE7CB7831F}" dt="2021-04-22T09:34:00.691" v="4015" actId="20577"/>
          <ac:spMkLst>
            <pc:docMk/>
            <pc:sldMk cId="3397665420" sldId="316"/>
            <ac:spMk id="15" creationId="{18C1E0FF-ED0A-42AF-BABC-90D60642D85F}"/>
          </ac:spMkLst>
        </pc:spChg>
        <pc:picChg chg="add mod modCrop">
          <ac:chgData name="Lulu Shooter" userId="6e12d6e1-a08e-4a13-b469-ead76d55838c" providerId="ADAL" clId="{AEC78632-ED9D-4B0E-A9FA-FBFE7CB7831F}" dt="2021-04-21T15:46:39.038" v="2336" actId="1076"/>
          <ac:picMkLst>
            <pc:docMk/>
            <pc:sldMk cId="3397665420" sldId="316"/>
            <ac:picMk id="5" creationId="{09EAB355-C1D8-4AE5-B8EB-51A5BDAF28C1}"/>
          </ac:picMkLst>
        </pc:picChg>
      </pc:sldChg>
      <pc:sldChg chg="modSp mod">
        <pc:chgData name="Lulu Shooter" userId="6e12d6e1-a08e-4a13-b469-ead76d55838c" providerId="ADAL" clId="{AEC78632-ED9D-4B0E-A9FA-FBFE7CB7831F}" dt="2021-04-21T15:50:01.801" v="2938" actId="20577"/>
        <pc:sldMkLst>
          <pc:docMk/>
          <pc:sldMk cId="2163076951" sldId="317"/>
        </pc:sldMkLst>
        <pc:spChg chg="mod">
          <ac:chgData name="Lulu Shooter" userId="6e12d6e1-a08e-4a13-b469-ead76d55838c" providerId="ADAL" clId="{AEC78632-ED9D-4B0E-A9FA-FBFE7CB7831F}" dt="2021-04-21T15:50:01.801" v="2938" actId="20577"/>
          <ac:spMkLst>
            <pc:docMk/>
            <pc:sldMk cId="2163076951" sldId="317"/>
            <ac:spMk id="15" creationId="{18C1E0FF-ED0A-42AF-BABC-90D60642D85F}"/>
          </ac:spMkLst>
        </pc:spChg>
      </pc:sldChg>
      <pc:sldChg chg="addSp delSp modSp mod">
        <pc:chgData name="Lulu Shooter" userId="6e12d6e1-a08e-4a13-b469-ead76d55838c" providerId="ADAL" clId="{AEC78632-ED9D-4B0E-A9FA-FBFE7CB7831F}" dt="2021-04-21T15:53:49.623" v="3324" actId="20577"/>
        <pc:sldMkLst>
          <pc:docMk/>
          <pc:sldMk cId="2163166327" sldId="318"/>
        </pc:sldMkLst>
        <pc:spChg chg="mod">
          <ac:chgData name="Lulu Shooter" userId="6e12d6e1-a08e-4a13-b469-ead76d55838c" providerId="ADAL" clId="{AEC78632-ED9D-4B0E-A9FA-FBFE7CB7831F}" dt="2021-04-21T15:51:19.855" v="2959" actId="1076"/>
          <ac:spMkLst>
            <pc:docMk/>
            <pc:sldMk cId="2163166327" sldId="318"/>
            <ac:spMk id="10" creationId="{7BDEAC08-7653-4D3F-85CE-FAA1961AB593}"/>
          </ac:spMkLst>
        </pc:spChg>
        <pc:spChg chg="mod">
          <ac:chgData name="Lulu Shooter" userId="6e12d6e1-a08e-4a13-b469-ead76d55838c" providerId="ADAL" clId="{AEC78632-ED9D-4B0E-A9FA-FBFE7CB7831F}" dt="2021-04-21T15:53:49.623" v="3324" actId="20577"/>
          <ac:spMkLst>
            <pc:docMk/>
            <pc:sldMk cId="2163166327" sldId="318"/>
            <ac:spMk id="15" creationId="{18C1E0FF-ED0A-42AF-BABC-90D60642D85F}"/>
          </ac:spMkLst>
        </pc:spChg>
        <pc:spChg chg="del">
          <ac:chgData name="Lulu Shooter" userId="6e12d6e1-a08e-4a13-b469-ead76d55838c" providerId="ADAL" clId="{AEC78632-ED9D-4B0E-A9FA-FBFE7CB7831F}" dt="2021-04-21T15:51:13.990" v="2958" actId="478"/>
          <ac:spMkLst>
            <pc:docMk/>
            <pc:sldMk cId="2163166327" sldId="318"/>
            <ac:spMk id="20" creationId="{00000000-0000-0000-0000-000000000000}"/>
          </ac:spMkLst>
        </pc:spChg>
        <pc:picChg chg="add mod modCrop">
          <ac:chgData name="Lulu Shooter" userId="6e12d6e1-a08e-4a13-b469-ead76d55838c" providerId="ADAL" clId="{AEC78632-ED9D-4B0E-A9FA-FBFE7CB7831F}" dt="2021-04-21T15:52:33.296" v="3046" actId="1076"/>
          <ac:picMkLst>
            <pc:docMk/>
            <pc:sldMk cId="2163166327" sldId="318"/>
            <ac:picMk id="5" creationId="{160098A1-3852-4023-9061-F40A0184E0DD}"/>
          </ac:picMkLst>
        </pc:picChg>
      </pc:sldChg>
      <pc:sldChg chg="del">
        <pc:chgData name="Lulu Shooter" userId="6e12d6e1-a08e-4a13-b469-ead76d55838c" providerId="ADAL" clId="{AEC78632-ED9D-4B0E-A9FA-FBFE7CB7831F}" dt="2021-04-21T15:54:02.532" v="3326" actId="2696"/>
        <pc:sldMkLst>
          <pc:docMk/>
          <pc:sldMk cId="3599018794" sldId="319"/>
        </pc:sldMkLst>
      </pc:sldChg>
      <pc:sldChg chg="addSp delSp modSp mod">
        <pc:chgData name="Lulu Shooter" userId="6e12d6e1-a08e-4a13-b469-ead76d55838c" providerId="ADAL" clId="{AEC78632-ED9D-4B0E-A9FA-FBFE7CB7831F}" dt="2021-04-21T15:57:03.941" v="3635" actId="20577"/>
        <pc:sldMkLst>
          <pc:docMk/>
          <pc:sldMk cId="834959460" sldId="320"/>
        </pc:sldMkLst>
        <pc:spChg chg="mod">
          <ac:chgData name="Lulu Shooter" userId="6e12d6e1-a08e-4a13-b469-ead76d55838c" providerId="ADAL" clId="{AEC78632-ED9D-4B0E-A9FA-FBFE7CB7831F}" dt="2021-04-21T15:57:03.941" v="3635" actId="20577"/>
          <ac:spMkLst>
            <pc:docMk/>
            <pc:sldMk cId="834959460" sldId="320"/>
            <ac:spMk id="15" creationId="{18C1E0FF-ED0A-42AF-BABC-90D60642D85F}"/>
          </ac:spMkLst>
        </pc:spChg>
        <pc:spChg chg="del">
          <ac:chgData name="Lulu Shooter" userId="6e12d6e1-a08e-4a13-b469-ead76d55838c" providerId="ADAL" clId="{AEC78632-ED9D-4B0E-A9FA-FBFE7CB7831F}" dt="2021-04-21T15:55:53.759" v="3456" actId="478"/>
          <ac:spMkLst>
            <pc:docMk/>
            <pc:sldMk cId="834959460" sldId="320"/>
            <ac:spMk id="20" creationId="{00000000-0000-0000-0000-000000000000}"/>
          </ac:spMkLst>
        </pc:spChg>
        <pc:graphicFrameChg chg="del modGraphic">
          <ac:chgData name="Lulu Shooter" userId="6e12d6e1-a08e-4a13-b469-ead76d55838c" providerId="ADAL" clId="{AEC78632-ED9D-4B0E-A9FA-FBFE7CB7831F}" dt="2021-04-21T15:54:26.913" v="3328" actId="478"/>
          <ac:graphicFrameMkLst>
            <pc:docMk/>
            <pc:sldMk cId="834959460" sldId="320"/>
            <ac:graphicFrameMk id="6" creationId="{88C4BCBE-1F5F-4F85-9AB2-18F7ABFE795C}"/>
          </ac:graphicFrameMkLst>
        </pc:graphicFrameChg>
        <pc:picChg chg="add mod modCrop">
          <ac:chgData name="Lulu Shooter" userId="6e12d6e1-a08e-4a13-b469-ead76d55838c" providerId="ADAL" clId="{AEC78632-ED9D-4B0E-A9FA-FBFE7CB7831F}" dt="2021-04-21T15:55:59.371" v="3458" actId="1076"/>
          <ac:picMkLst>
            <pc:docMk/>
            <pc:sldMk cId="834959460" sldId="320"/>
            <ac:picMk id="7" creationId="{37A1FBD8-C554-44FE-A141-A09577574A23}"/>
          </ac:picMkLst>
        </pc:picChg>
        <pc:picChg chg="add mod ord">
          <ac:chgData name="Lulu Shooter" userId="6e12d6e1-a08e-4a13-b469-ead76d55838c" providerId="ADAL" clId="{AEC78632-ED9D-4B0E-A9FA-FBFE7CB7831F}" dt="2021-04-21T15:55:49.036" v="3455" actId="1076"/>
          <ac:picMkLst>
            <pc:docMk/>
            <pc:sldMk cId="834959460" sldId="320"/>
            <ac:picMk id="9" creationId="{513F12AB-AA53-4DEC-849A-417B53A102CB}"/>
          </ac:picMkLst>
        </pc:picChg>
        <pc:picChg chg="del">
          <ac:chgData name="Lulu Shooter" userId="6e12d6e1-a08e-4a13-b469-ead76d55838c" providerId="ADAL" clId="{AEC78632-ED9D-4B0E-A9FA-FBFE7CB7831F}" dt="2021-04-21T15:55:55.922" v="3457" actId="478"/>
          <ac:picMkLst>
            <pc:docMk/>
            <pc:sldMk cId="834959460" sldId="320"/>
            <ac:picMk id="19" creationId="{00000000-0000-0000-0000-000000000000}"/>
          </ac:picMkLst>
        </pc:picChg>
      </pc:sldChg>
      <pc:sldChg chg="del">
        <pc:chgData name="Lulu Shooter" userId="6e12d6e1-a08e-4a13-b469-ead76d55838c" providerId="ADAL" clId="{AEC78632-ED9D-4B0E-A9FA-FBFE7CB7831F}" dt="2021-04-21T15:53:58.539" v="3325" actId="2696"/>
        <pc:sldMkLst>
          <pc:docMk/>
          <pc:sldMk cId="238543959" sldId="321"/>
        </pc:sldMkLst>
      </pc:sldChg>
      <pc:sldChg chg="modSp mod">
        <pc:chgData name="Lulu Shooter" userId="6e12d6e1-a08e-4a13-b469-ead76d55838c" providerId="ADAL" clId="{AEC78632-ED9D-4B0E-A9FA-FBFE7CB7831F}" dt="2021-04-22T09:34:39.192" v="4111" actId="20577"/>
        <pc:sldMkLst>
          <pc:docMk/>
          <pc:sldMk cId="3467712703" sldId="322"/>
        </pc:sldMkLst>
        <pc:spChg chg="mod">
          <ac:chgData name="Lulu Shooter" userId="6e12d6e1-a08e-4a13-b469-ead76d55838c" providerId="ADAL" clId="{AEC78632-ED9D-4B0E-A9FA-FBFE7CB7831F}" dt="2021-04-22T09:34:39.192" v="4111" actId="20577"/>
          <ac:spMkLst>
            <pc:docMk/>
            <pc:sldMk cId="3467712703" sldId="322"/>
            <ac:spMk id="15" creationId="{18C1E0FF-ED0A-42AF-BABC-90D60642D85F}"/>
          </ac:spMkLst>
        </pc:spChg>
        <pc:picChg chg="mod">
          <ac:chgData name="Lulu Shooter" userId="6e12d6e1-a08e-4a13-b469-ead76d55838c" providerId="ADAL" clId="{AEC78632-ED9D-4B0E-A9FA-FBFE7CB7831F}" dt="2021-04-21T15:58:00.720" v="3803" actId="1076"/>
          <ac:picMkLst>
            <pc:docMk/>
            <pc:sldMk cId="3467712703" sldId="322"/>
            <ac:picMk id="9" creationId="{B17BEA69-E232-40BB-AAA5-55EF35BB87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9E7CE-7BD2-4B21-926B-847140368F56}" type="datetimeFigureOut">
              <a:rPr lang="en-GB" smtClean="0"/>
              <a:t>22/04/2021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74E4-B657-4CEF-BB06-C078DB0002E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64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0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1339850"/>
            <a:ext cx="6426200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E919A-C258-4951-B460-E2B2A8FEF6D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9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E9805-BE02-4FC6-8791-AFAE66876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0AF28-5071-4343-955B-58705D9C4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39A32-71E9-441D-A536-68BC0A3A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BBDF0-CB2E-43A2-BD2D-737C470A1023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014EB-B0DA-475F-A99F-D93AD3DF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0D967-AFC8-4AA1-B5B1-764A3999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02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5129-C2D0-4A38-8BE6-50F62AAA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4F70A-02EF-4995-9DB0-C96F95328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227AF-1066-4F53-B468-A2994FC4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94C7-C7E2-4842-A0B2-2EAB40A291A0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889AF-D0C2-4B7E-902A-EE0C0E81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AE1E-FB6C-481E-AA61-3DCCEE5E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2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6E0B6-81B0-4068-90E1-BAB57A8E32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4BAA6-4805-4F48-825B-48BF22CD7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E2B8B-4A73-4D3D-A1F4-E4F0C3E5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5406-65D8-4D28-90EB-DC443416781F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10295-1001-457E-9E02-0E1F6C44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84FF8-FD86-48D5-A7B6-EA2920CC5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5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8AF1-6D80-4AAE-9C71-FED0F18C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8DC2-27D2-40C0-8B5C-06A05DB55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85BC5-825C-4B0D-AA53-19B37D9C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7510-8507-4020-B42F-70EA91CED656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B5FCA-4826-4A92-AE9F-F16BBF14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507E3-81BC-4772-B74D-FA3E8737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4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ABBF-6859-4A63-9C5D-AF343888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B732-48C3-417F-B9CB-FD7027BF7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E5A55-5721-40A2-BBD9-33CBC6D7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74AD-B19C-4BF2-9FB3-FE120DE19ED1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BF483-F630-4FC3-BA63-58838F39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25DD7-9A9F-4840-AA1B-DF798615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4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FA74-E23D-4025-89DF-C31D0004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535CE-CCA7-4075-8659-4BB040484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27955-01D6-4EB5-9E36-53A70DDC8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1E7F1-E038-488E-99F9-C9B8D5AE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406DA-0A65-4518-BE46-AC09F99CAA30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586CA-E80C-4D8E-BF4D-A3F7D004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78BEA-91BE-448A-8531-B3D1DDE0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25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1C58-2EF1-42BE-99F3-5D75B795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DA955-C88D-4D9C-B7FD-0407F8AA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006F5-AF8A-4D23-A7C6-808208A50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98C22-BFEB-42DF-A2F2-76D911C03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ABEB5-612C-4804-90FB-AE8D0ACD4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4F0A-5035-44F0-B50B-305FE30D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6D5A-6AC3-4ADF-B897-009507BA6F30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24062-E9FC-4F03-8C1E-22AD8D9E7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B79A7E-1871-40FF-9B3A-3A4DCB09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1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5E2E-3472-4448-B38C-80409E5E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5FD07-8553-4152-9BE8-9B4B6951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1E3D-9548-41C6-9D03-F8ECFC28CD85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A1771-AC1E-469D-BACC-EE0E6B47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93D3C-1FB2-4595-B8AC-1939A2A6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00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7A91D-4785-49D7-AC18-4E38D313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B561-10B9-4525-8BBE-C0B06F833BE9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C6E1C-F66E-478F-BE52-D1AD95DD1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D1CE1-FFD0-445E-ACCE-D1E5A7D2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90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F341-B560-41A2-836D-B925D046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78246-7440-45AA-AB8D-BED848B96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231FB-EC3F-4115-9A4A-E6C222080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76C2F-054B-41D7-8C10-418B1D11D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16FA1-31B7-40A3-A071-38EFB1C75B4E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40A58-179C-4582-82D9-E38AD731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44B25-7366-4D1B-816A-BA2501831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01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4D0A-E726-4E1B-8B69-2B00188E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9EAD6-C391-4549-B042-42F04B51A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0E4CE-AD1C-43CF-8651-98768D59E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AD596-F0EC-44FB-8CDF-2FE24E63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7E46F-E931-433B-85D9-8C9B43E69D44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D2C38-7B7D-4485-AFE6-EB8307FE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8C35-662B-43B1-AC1E-A212A94D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58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C7F02-1658-48F7-B318-EF63313F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509D2-2DB3-4918-8959-60CC68725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26A90-359B-40FB-9038-60F7AAE9D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EE489-D01C-4CCF-B11C-ADF6409F539C}" type="datetime1">
              <a:rPr lang="en-GB" smtClean="0"/>
              <a:t>22/04/2021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86179-F62A-4487-85E4-9591261D7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Transforming Construction Programme State Aid Analysis: Public Sector 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3A655-7E27-4C9F-831A-2E6C5C1E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8737-08B6-4E2A-BB86-BC8B5A74381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34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281491" y="1517087"/>
            <a:ext cx="116290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Leadership Council</a:t>
            </a:r>
          </a:p>
          <a:p>
            <a:pPr algn="ctr"/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Retrofit Strategy</a:t>
            </a:r>
          </a:p>
          <a:p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Title Organisation </a:t>
            </a:r>
          </a:p>
          <a:p>
            <a:pPr algn="ctr"/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2021</a:t>
            </a:r>
          </a:p>
          <a:p>
            <a:pPr algn="ctr"/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1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9927E2-6A9E-4D39-A225-EF0BA36CF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89" y="2401766"/>
            <a:ext cx="1757034" cy="25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147267" y="5888149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281492" y="450446"/>
            <a:ext cx="3258662" cy="786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The eight interlocking components</a:t>
            </a:r>
          </a:p>
          <a:p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GB" altLang="en-US" sz="1400" dirty="0">
                <a:latin typeface="Arial" charset="0"/>
                <a:cs typeface="Arial" charset="0"/>
              </a:rPr>
              <a:t>Each component must be in place for the strategy to succeed.</a:t>
            </a:r>
          </a:p>
          <a:p>
            <a:endParaRPr lang="en-GB" altLang="en-US" sz="1400" dirty="0">
              <a:latin typeface="Arial" charset="0"/>
              <a:cs typeface="Arial" charset="0"/>
            </a:endParaRPr>
          </a:p>
          <a:p>
            <a:r>
              <a:rPr lang="en-GB" altLang="en-US" sz="1400" dirty="0">
                <a:latin typeface="Arial" charset="0"/>
                <a:cs typeface="Arial" charset="0"/>
              </a:rPr>
              <a:t>These components can be coordinated by the Retrofit Delivery Agency, but implementation will be locally-led.</a:t>
            </a:r>
          </a:p>
          <a:p>
            <a:pPr marL="0" indent="0">
              <a:buNone/>
            </a:pPr>
            <a:endParaRPr lang="en-GB" altLang="en-US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12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12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1200" b="1" dirty="0">
                <a:latin typeface="Arial" charset="0"/>
                <a:cs typeface="Arial" charset="0"/>
              </a:rPr>
              <a:t>
</a:t>
            </a:r>
            <a:endParaRPr lang="en-GB" altLang="en-US" sz="1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10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098A1-3852-4023-9061-F40A0184E0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8" t="64465" r="40987" b="6568"/>
          <a:stretch/>
        </p:blipFill>
        <p:spPr>
          <a:xfrm>
            <a:off x="3581401" y="71424"/>
            <a:ext cx="5730072" cy="66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F12AB-AA53-4DEC-849A-417B53A10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5940707"/>
            <a:ext cx="11632176" cy="86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281492" y="450446"/>
            <a:ext cx="295756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A partnership between Government and industry</a:t>
            </a:r>
          </a:p>
          <a:p>
            <a:pPr marL="0" indent="0">
              <a:buNone/>
            </a:pPr>
            <a:endParaRPr lang="en-GB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sz="1100" dirty="0">
                <a:latin typeface="Arial" charset="0"/>
                <a:cs typeface="Arial" charset="0"/>
              </a:rPr>
              <a:t>In the first 4 years, the Government will be asked to invest £5.3 billion, which will generate private investment worth more than £11 billion.</a:t>
            </a:r>
          </a:p>
          <a:p>
            <a:pPr marL="0" indent="0">
              <a:buNone/>
            </a:pPr>
            <a:endParaRPr lang="en-GB" sz="11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11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EAAA16CB-9939-492E-ABEB-CBBB063B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24441" y="-736979"/>
            <a:ext cx="188829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1FBD8-C554-44FE-A141-A09577574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43" t="64424" r="43431" b="10474"/>
          <a:stretch/>
        </p:blipFill>
        <p:spPr>
          <a:xfrm>
            <a:off x="3581401" y="185337"/>
            <a:ext cx="5893404" cy="64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9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445265" y="685799"/>
            <a:ext cx="10134988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Next steps</a:t>
            </a:r>
            <a:endParaRPr lang="en-GB" altLang="en-US" sz="12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1200" b="1" dirty="0">
              <a:latin typeface="Arial" charset="0"/>
              <a:cs typeface="Arial" charset="0"/>
            </a:endParaRPr>
          </a:p>
          <a:p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Completed</a:t>
            </a:r>
            <a:endParaRPr lang="en-GB" altLang="en-US" sz="1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Open consultation with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Engaging key stakeholders in Parliament</a:t>
            </a:r>
          </a:p>
          <a:p>
            <a:pPr marL="0" indent="0">
              <a:buNone/>
            </a:pPr>
            <a:endParaRPr lang="en-GB" altLang="en-US" sz="20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Short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Heat &amp; Building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Industry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Consumer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Comprehensive Spending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COP26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b="1" dirty="0"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32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12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5" descr="A picture containing outdoor, building, clock, water&#10;&#10;Description automatically generated">
            <a:extLst>
              <a:ext uri="{FF2B5EF4-FFF2-40B4-BE49-F238E27FC236}">
                <a16:creationId xmlns:a16="http://schemas.microsoft.com/office/drawing/2014/main" id="{B17BEA69-E232-40BB-AAA5-55EF35BB8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274" y="1349122"/>
            <a:ext cx="5279070" cy="35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-640149" y="2598003"/>
            <a:ext cx="11509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Questions</a:t>
            </a:r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13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3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6095999" y="156450"/>
            <a:ext cx="538404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The CLC’s mission is to provide leadership to the construction industry.</a:t>
            </a:r>
          </a:p>
          <a:p>
            <a:pPr marL="0" indent="0">
              <a:buNone/>
            </a:pPr>
            <a:endParaRPr lang="en-GB" alt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Three component parts: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Executive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Work Streams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Senior Advisors</a:t>
            </a:r>
          </a:p>
          <a:p>
            <a:pPr marL="0" indent="0">
              <a:buNone/>
            </a:pPr>
            <a:endParaRPr lang="en-GB" alt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Andy Mitchell, CLC Co-Chair</a:t>
            </a:r>
          </a:p>
          <a:p>
            <a:pPr marL="0" indent="0">
              <a:buNone/>
            </a:pPr>
            <a:endParaRPr lang="en-GB" alt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602" y="1103240"/>
            <a:ext cx="7456016" cy="4064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44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405879" y="855746"/>
            <a:ext cx="8319511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Why do we need a National Retrofit Strategy?</a:t>
            </a: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Arial" charset="0"/>
                <a:cs typeface="Arial" charset="0"/>
              </a:rPr>
              <a:t>The UK has a legal obligation to cut carbon emissions to zero by 2050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Arial" charset="0"/>
                <a:cs typeface="Arial" charset="0"/>
              </a:rPr>
              <a:t>The Government will cut carbon emissions by 78% by 2035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Arial" charset="0"/>
                <a:cs typeface="Arial" charset="0"/>
              </a:rPr>
              <a:t>In its 2021 Fuel Poverty Strategy, the Government set a target to ensure that as many fuel poor homes as is reasonably practicable achieve a minimum energy efficiency rating of Band C by 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Arial" charset="0"/>
                <a:cs typeface="Arial" charset="0"/>
              </a:rPr>
              <a:t>Our homes use 35% of all the energy in the UK and emit 20% of the carbon emissions.</a:t>
            </a:r>
          </a:p>
          <a:p>
            <a:pPr marL="0" indent="0">
              <a:buNone/>
            </a:pPr>
            <a:endParaRPr lang="en-GB" alt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39991-A088-4F4A-95F9-737E907B9E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15" t="11942" r="44809" b="28617"/>
          <a:stretch/>
        </p:blipFill>
        <p:spPr>
          <a:xfrm>
            <a:off x="9314529" y="1432839"/>
            <a:ext cx="2471592" cy="35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6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405879" y="855746"/>
            <a:ext cx="677984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Britain’s housing stock</a:t>
            </a:r>
          </a:p>
          <a:p>
            <a:pPr marL="0" indent="0">
              <a:buNone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Britain has a rich and varied housing stock – 28 million dwellings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It is the oldest and least energy efficient in Europe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39% of homes were built before 1939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2.53 million households live in fuel poverty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8,500 deaths in England in Wales in 2019 linked to cold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95% decline in installation of domestic energy efficiency measures since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85% of our homes will still be in use in 2050</a:t>
            </a:r>
          </a:p>
          <a:p>
            <a:pPr marL="0" indent="0">
              <a:buNone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repair and maintenance sector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new house building, industrial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commercial</a:t>
            </a: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01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42C1D-7A10-45CD-A001-26D9D7D07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367" y="1204258"/>
            <a:ext cx="3444548" cy="42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540103" y="496657"/>
            <a:ext cx="6779841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The benefits of retrofitting </a:t>
            </a: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Economic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Repair, maintenance and improvement represents one third of construction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100,000 new jobs over the first Parliament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Level-up across the country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Save the NHS £1.4 billion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Save households on average £436 on energy</a:t>
            </a:r>
          </a:p>
          <a:p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Environmental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Save 0.532 Mt of CO2 in the first Parliament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Reduce energy demand in homes</a:t>
            </a: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3D85A-6274-4138-8485-B86DA9276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09" y="1794694"/>
            <a:ext cx="4441499" cy="31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436807" y="411060"/>
            <a:ext cx="6985723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Working with consumers</a:t>
            </a: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Retrofit is complex – consumers need access to simple and impartial information</a:t>
            </a:r>
          </a:p>
          <a:p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Only 10% of homeowners undertake energy efficiency improvements as stand-alone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Consumers are concerned about poor quality building work. They need access to redress and confidence in the building sector</a:t>
            </a:r>
          </a:p>
          <a:p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Retrofit must be affordable and accessible to all, achieved through financial products and incentives</a:t>
            </a: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6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CB0B8B0D-DA52-481E-B693-DF6B739EB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69" y="1803127"/>
            <a:ext cx="4298328" cy="28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0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72557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3423314" y="552658"/>
            <a:ext cx="8768686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Working with industry</a:t>
            </a: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Construction is a fragmented industry with majority SMEs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There is no minimum barrier to entry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89% contractors don’t hold formal qualifications for pre-1919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Retrofit is not embedded in qualifications</a:t>
            </a:r>
          </a:p>
          <a:p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charset="0"/>
                <a:cs typeface="Arial" charset="0"/>
              </a:rPr>
              <a:t>Starts on apprenticeships in Construction, Planning and the Built Environment are in decline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7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K:\Media\Image library\Stock Photos\Silhouette builder.jpg">
            <a:extLst>
              <a:ext uri="{FF2B5EF4-FFF2-40B4-BE49-F238E27FC236}">
                <a16:creationId xmlns:a16="http://schemas.microsoft.com/office/drawing/2014/main" id="{73813ADF-2A6A-45DA-B97A-C39ABF4F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2" y="1015191"/>
            <a:ext cx="2995749" cy="394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4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317994" y="242471"/>
            <a:ext cx="7753818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How will retrofit be delivered?</a:t>
            </a:r>
          </a:p>
          <a:p>
            <a:pPr marL="0" indent="0">
              <a:buNone/>
            </a:pPr>
            <a:endParaRPr lang="en-GB" alt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altLang="en-US" sz="2000" dirty="0">
                <a:latin typeface="Arial" charset="0"/>
                <a:cs typeface="Arial" charset="0"/>
              </a:rPr>
              <a:t>We need a long-term plan that provides the industry with the confidence they need to invest in upskilling, and consumers with the confidence to undertake building works.</a:t>
            </a:r>
          </a:p>
          <a:p>
            <a:endParaRPr lang="en-GB" altLang="en-US" sz="2000" dirty="0">
              <a:latin typeface="Arial" charset="0"/>
              <a:cs typeface="Arial" charset="0"/>
            </a:endParaRPr>
          </a:p>
          <a:p>
            <a:r>
              <a:rPr lang="en-GB" altLang="en-US" sz="2000" dirty="0">
                <a:latin typeface="Arial" charset="0"/>
                <a:cs typeface="Arial" charset="0"/>
              </a:rPr>
              <a:t>This is a twenty-year strategy with 3 phases that will be implemented according to an s-curve. </a:t>
            </a:r>
          </a:p>
          <a:p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Phase 1</a:t>
            </a:r>
            <a:r>
              <a:rPr lang="en-GB" altLang="en-US" sz="2000" dirty="0">
                <a:latin typeface="Arial" charset="0"/>
                <a:cs typeface="Arial" charset="0"/>
              </a:rPr>
              <a:t> – slower start with a communications plan to target householders and intensive training programme for industry.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Phase 2 </a:t>
            </a:r>
            <a:r>
              <a:rPr lang="en-GB" altLang="en-US" sz="2000" dirty="0">
                <a:latin typeface="Arial" charset="0"/>
                <a:cs typeface="Arial" charset="0"/>
              </a:rPr>
              <a:t>– strong focus on developing the supply chain and consumer protection.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Phase 3</a:t>
            </a:r>
            <a:r>
              <a:rPr lang="en-GB" altLang="en-US" sz="2000" dirty="0">
                <a:latin typeface="Arial" charset="0"/>
                <a:cs typeface="Arial" charset="0"/>
              </a:rPr>
              <a:t> – slowing down with a focus on hard-to-treat properties.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0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AB355-C1D8-4AE5-B8EB-51A5BDAF28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06" t="60795" r="38758" b="29019"/>
          <a:stretch/>
        </p:blipFill>
        <p:spPr>
          <a:xfrm>
            <a:off x="7580241" y="2659923"/>
            <a:ext cx="4424267" cy="17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3" y="5368295"/>
            <a:ext cx="918102" cy="487619"/>
          </a:xfrm>
          <a:prstGeom prst="rect">
            <a:avLst/>
          </a:prstGeom>
        </p:spPr>
      </p:pic>
      <p:pic>
        <p:nvPicPr>
          <p:cNvPr id="19" name="Picture 18" descr="Department for Business, Energy and Industrial Strategy crest" title="Department for Business, Energy and Industrial Strateg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10" y="6108198"/>
            <a:ext cx="1196930" cy="635708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775520" y="6311858"/>
            <a:ext cx="5410200" cy="30367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Payments in the Construction Industry Consultation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BDEAC08-7653-4D3F-85CE-FAA1961AB593}"/>
              </a:ext>
            </a:extLst>
          </p:cNvPr>
          <p:cNvSpPr txBox="1">
            <a:spLocks/>
          </p:cNvSpPr>
          <p:nvPr/>
        </p:nvSpPr>
        <p:spPr>
          <a:xfrm>
            <a:off x="281491" y="5855905"/>
            <a:ext cx="11629017" cy="86557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1E0FF-ED0A-42AF-BABC-90D60642D85F}"/>
              </a:ext>
            </a:extLst>
          </p:cNvPr>
          <p:cNvSpPr/>
          <p:nvPr/>
        </p:nvSpPr>
        <p:spPr>
          <a:xfrm>
            <a:off x="281492" y="450446"/>
            <a:ext cx="8912418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The deliverables </a:t>
            </a:r>
          </a:p>
          <a:p>
            <a:pPr marL="0" indent="0">
              <a:buNone/>
            </a:pPr>
            <a:endParaRPr lang="en-GB" alt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alt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1. Building Renovations Plans (BRP)</a:t>
            </a:r>
            <a:endParaRPr lang="en-GB" alt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altLang="en-US" sz="2000" dirty="0">
                <a:latin typeface="Arial" charset="0"/>
                <a:cs typeface="Arial" charset="0"/>
              </a:rPr>
              <a:t>Every home will have a BRP or ‘passport’ to enable decarbonisation through fabric first and zero caron heating technologies, and will be implemented according to opportunity, ambition and budget.</a:t>
            </a:r>
          </a:p>
          <a:p>
            <a:endParaRPr lang="en-GB" altLang="en-US" sz="2000" b="1" dirty="0">
              <a:latin typeface="Arial" charset="0"/>
              <a:cs typeface="Arial" charset="0"/>
            </a:endParaRPr>
          </a:p>
          <a:p>
            <a:r>
              <a:rPr lang="en-GB" alt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2. Skills and training</a:t>
            </a:r>
            <a:endParaRPr lang="en-GB" alt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altLang="en-US" sz="2000" dirty="0">
                <a:latin typeface="Arial" charset="0"/>
                <a:cs typeface="Arial" charset="0"/>
              </a:rPr>
              <a:t>Upskill existing trades and develop qualifications informed by PAS 2030/2035 to ensure that a holistic approach is being taken to retrofit. Forthcoming research by the CITB will underpin this deliverable. </a:t>
            </a:r>
          </a:p>
          <a:p>
            <a:endParaRPr lang="en-GB" altLang="en-US" sz="2000" b="1" dirty="0">
              <a:latin typeface="Arial" charset="0"/>
              <a:cs typeface="Arial" charset="0"/>
            </a:endParaRPr>
          </a:p>
          <a:p>
            <a:r>
              <a:rPr lang="en-GB" alt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3. Delivery programmes</a:t>
            </a:r>
            <a:endParaRPr lang="en-GB" alt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altLang="en-US" sz="2000" dirty="0">
                <a:latin typeface="Arial" charset="0"/>
                <a:cs typeface="Arial" charset="0"/>
              </a:rPr>
              <a:t>A series of area-based approaches initiated by local supply chains, but delivered under the umbrella of the Retrofit Delivery Agency that will coordinate the national campaign and set minimum performance standards.</a:t>
            </a:r>
          </a:p>
          <a:p>
            <a:endParaRPr lang="en-GB" altLang="en-US" sz="2000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GB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64D7F-1EC4-4E42-85B6-36BA0E4B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737-08B6-4E2A-BB86-BC8B5A743819}" type="slidenum">
              <a:rPr lang="en-GB" smtClean="0"/>
              <a:t>9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09B2B-4D61-4573-8ACD-698D87287B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10" y="-174943"/>
            <a:ext cx="3181350" cy="1721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076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84C379935B0F4FA0DD9E699AD960ED" ma:contentTypeVersion="12" ma:contentTypeDescription="Create a new document." ma:contentTypeScope="" ma:versionID="7adb99e0570c0918c5652627fc3b2abb">
  <xsd:schema xmlns:xsd="http://www.w3.org/2001/XMLSchema" xmlns:xs="http://www.w3.org/2001/XMLSchema" xmlns:p="http://schemas.microsoft.com/office/2006/metadata/properties" xmlns:ns2="2b0e2459-876f-410b-8913-977485343230" xmlns:ns3="fd958c04-2e70-4515-a087-a4a030b5e439" targetNamespace="http://schemas.microsoft.com/office/2006/metadata/properties" ma:root="true" ma:fieldsID="dde2f34473bdbe9ce0d534cddf6077e4" ns2:_="" ns3:_="">
    <xsd:import namespace="2b0e2459-876f-410b-8913-977485343230"/>
    <xsd:import namespace="fd958c04-2e70-4515-a087-a4a030b5e4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e2459-876f-410b-8913-9774853432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958c04-2e70-4515-a087-a4a030b5e4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E7D59A-1F7C-42D2-B8CA-811B99D387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0e2459-876f-410b-8913-977485343230"/>
    <ds:schemaRef ds:uri="fd958c04-2e70-4515-a087-a4a030b5e4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3F0009-FD41-4F58-9689-B29C0221A6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BA8EFE-4E72-4590-A572-DF2775DDEECC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10b482fa-0bf0-4916-ba61-1de7afa5469d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828</Words>
  <Application>Microsoft Office PowerPoint</Application>
  <PresentationFormat>Widescreen</PresentationFormat>
  <Paragraphs>205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Fergus Harradence</dc:creator>
  <cp:lastModifiedBy>Lulu Shooter</cp:lastModifiedBy>
  <cp:revision>231</cp:revision>
  <cp:lastPrinted>2020-05-06T07:28:29Z</cp:lastPrinted>
  <dcterms:created xsi:type="dcterms:W3CDTF">2018-06-27T10:08:10Z</dcterms:created>
  <dcterms:modified xsi:type="dcterms:W3CDTF">2021-04-22T09:34:44Z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d87a5c-0f5a-43f2-a5b6-162bf6517b6e_Enabled">
    <vt:lpwstr>True</vt:lpwstr>
  </property>
  <property fmtid="{D5CDD505-2E9C-101B-9397-08002B2CF9AE}" pid="3" name="MSIP_Label_40d87a5c-0f5a-43f2-a5b6-162bf6517b6e_SiteId">
    <vt:lpwstr>f9300280-65a0-46f8-a18c-a296431980f5</vt:lpwstr>
  </property>
  <property fmtid="{D5CDD505-2E9C-101B-9397-08002B2CF9AE}" pid="4" name="MSIP_Label_40d87a5c-0f5a-43f2-a5b6-162bf6517b6e_Owner">
    <vt:lpwstr>Grace.Dalba@macegroup.com</vt:lpwstr>
  </property>
  <property fmtid="{D5CDD505-2E9C-101B-9397-08002B2CF9AE}" pid="5" name="MSIP_Label_40d87a5c-0f5a-43f2-a5b6-162bf6517b6e_SetDate">
    <vt:lpwstr>2020-06-12T15:19:42.9064489Z</vt:lpwstr>
  </property>
  <property fmtid="{D5CDD505-2E9C-101B-9397-08002B2CF9AE}" pid="6" name="MSIP_Label_40d87a5c-0f5a-43f2-a5b6-162bf6517b6e_Name">
    <vt:lpwstr>Public</vt:lpwstr>
  </property>
  <property fmtid="{D5CDD505-2E9C-101B-9397-08002B2CF9AE}" pid="7" name="MSIP_Label_40d87a5c-0f5a-43f2-a5b6-162bf6517b6e_Application">
    <vt:lpwstr>Microsoft Azure Information Protection</vt:lpwstr>
  </property>
  <property fmtid="{D5CDD505-2E9C-101B-9397-08002B2CF9AE}" pid="8" name="MSIP_Label_40d87a5c-0f5a-43f2-a5b6-162bf6517b6e_Extended_MSFT_Method">
    <vt:lpwstr>Manual</vt:lpwstr>
  </property>
  <property fmtid="{D5CDD505-2E9C-101B-9397-08002B2CF9AE}" pid="9" name="MSIP_Label_9cdae78c-d8c9-4e8f-8e13-92b9d88f0f69_Enabled">
    <vt:lpwstr>True</vt:lpwstr>
  </property>
  <property fmtid="{D5CDD505-2E9C-101B-9397-08002B2CF9AE}" pid="10" name="MSIP_Label_9cdae78c-d8c9-4e8f-8e13-92b9d88f0f69_SiteId">
    <vt:lpwstr>f9300280-65a0-46f8-a18c-a296431980f5</vt:lpwstr>
  </property>
  <property fmtid="{D5CDD505-2E9C-101B-9397-08002B2CF9AE}" pid="11" name="MSIP_Label_9cdae78c-d8c9-4e8f-8e13-92b9d88f0f69_Owner">
    <vt:lpwstr>Grace.Dalba@macegroup.com</vt:lpwstr>
  </property>
  <property fmtid="{D5CDD505-2E9C-101B-9397-08002B2CF9AE}" pid="12" name="MSIP_Label_9cdae78c-d8c9-4e8f-8e13-92b9d88f0f69_SetDate">
    <vt:lpwstr>2020-06-12T15:19:42.9064489Z</vt:lpwstr>
  </property>
  <property fmtid="{D5CDD505-2E9C-101B-9397-08002B2CF9AE}" pid="13" name="MSIP_Label_9cdae78c-d8c9-4e8f-8e13-92b9d88f0f69_Name">
    <vt:lpwstr>No Markings</vt:lpwstr>
  </property>
  <property fmtid="{D5CDD505-2E9C-101B-9397-08002B2CF9AE}" pid="14" name="MSIP_Label_9cdae78c-d8c9-4e8f-8e13-92b9d88f0f69_Application">
    <vt:lpwstr>Microsoft Azure Information Protection</vt:lpwstr>
  </property>
  <property fmtid="{D5CDD505-2E9C-101B-9397-08002B2CF9AE}" pid="15" name="MSIP_Label_9cdae78c-d8c9-4e8f-8e13-92b9d88f0f69_Parent">
    <vt:lpwstr>40d87a5c-0f5a-43f2-a5b6-162bf6517b6e</vt:lpwstr>
  </property>
  <property fmtid="{D5CDD505-2E9C-101B-9397-08002B2CF9AE}" pid="16" name="MSIP_Label_9cdae78c-d8c9-4e8f-8e13-92b9d88f0f69_Extended_MSFT_Method">
    <vt:lpwstr>Manual</vt:lpwstr>
  </property>
  <property fmtid="{D5CDD505-2E9C-101B-9397-08002B2CF9AE}" pid="17" name="MSIP_Label_ba62f585-b40f-4ab9-bafe-39150f03d124_Enabled">
    <vt:lpwstr>True</vt:lpwstr>
  </property>
  <property fmtid="{D5CDD505-2E9C-101B-9397-08002B2CF9AE}" pid="18" name="MSIP_Label_ba62f585-b40f-4ab9-bafe-39150f03d124_SiteId">
    <vt:lpwstr>cbac7005-02c1-43eb-b497-e6492d1b2dd8</vt:lpwstr>
  </property>
  <property fmtid="{D5CDD505-2E9C-101B-9397-08002B2CF9AE}" pid="19" name="MSIP_Label_ba62f585-b40f-4ab9-bafe-39150f03d124_SetDate">
    <vt:lpwstr>2020-05-05T13:44:06Z</vt:lpwstr>
  </property>
  <property fmtid="{D5CDD505-2E9C-101B-9397-08002B2CF9AE}" pid="20" name="MSIP_Label_ba62f585-b40f-4ab9-bafe-39150f03d124_Name">
    <vt:lpwstr>OFFICIAL</vt:lpwstr>
  </property>
  <property fmtid="{D5CDD505-2E9C-101B-9397-08002B2CF9AE}" pid="21" name="Sensitivity">
    <vt:lpwstr>Public No Markings OFFICIAL</vt:lpwstr>
  </property>
  <property fmtid="{D5CDD505-2E9C-101B-9397-08002B2CF9AE}" pid="22" name="ContentTypeId">
    <vt:lpwstr>0x0101000284C379935B0F4FA0DD9E699AD960ED</vt:lpwstr>
  </property>
</Properties>
</file>